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handoutMasterIdLst>
    <p:handoutMasterId r:id="rId29"/>
  </p:handoutMasterIdLst>
  <p:sldIdLst>
    <p:sldId id="349" r:id="rId2"/>
    <p:sldId id="365" r:id="rId3"/>
    <p:sldId id="384" r:id="rId4"/>
    <p:sldId id="416" r:id="rId5"/>
    <p:sldId id="417" r:id="rId6"/>
    <p:sldId id="438" r:id="rId7"/>
    <p:sldId id="468" r:id="rId8"/>
    <p:sldId id="439" r:id="rId9"/>
    <p:sldId id="442" r:id="rId10"/>
    <p:sldId id="443" r:id="rId11"/>
    <p:sldId id="447" r:id="rId12"/>
    <p:sldId id="449" r:id="rId13"/>
    <p:sldId id="450" r:id="rId14"/>
    <p:sldId id="451" r:id="rId15"/>
    <p:sldId id="452" r:id="rId16"/>
    <p:sldId id="453" r:id="rId17"/>
    <p:sldId id="454" r:id="rId18"/>
    <p:sldId id="455" r:id="rId19"/>
    <p:sldId id="456" r:id="rId20"/>
    <p:sldId id="460" r:id="rId21"/>
    <p:sldId id="385" r:id="rId22"/>
    <p:sldId id="469" r:id="rId23"/>
    <p:sldId id="374" r:id="rId24"/>
    <p:sldId id="402" r:id="rId25"/>
    <p:sldId id="397" r:id="rId26"/>
    <p:sldId id="398" r:id="rId2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18">
          <p15:clr>
            <a:srgbClr val="A4A3A4"/>
          </p15:clr>
        </p15:guide>
        <p15:guide id="2" orient="horz" pos="3951">
          <p15:clr>
            <a:srgbClr val="A4A3A4"/>
          </p15:clr>
        </p15:guide>
        <p15:guide id="3" orient="horz" pos="849">
          <p15:clr>
            <a:srgbClr val="A4A3A4"/>
          </p15:clr>
        </p15:guide>
        <p15:guide id="4" pos="928">
          <p15:clr>
            <a:srgbClr val="A4A3A4"/>
          </p15:clr>
        </p15:guide>
        <p15:guide id="5" pos="380">
          <p15:clr>
            <a:srgbClr val="A4A3A4"/>
          </p15:clr>
        </p15:guide>
        <p15:guide id="6" pos="5366">
          <p15:clr>
            <a:srgbClr val="A4A3A4"/>
          </p15:clr>
        </p15:guide>
        <p15:guide id="7" pos="5562">
          <p15:clr>
            <a:srgbClr val="A4A3A4"/>
          </p15:clr>
        </p15:guide>
      </p15:sldGuideLst>
    </p:ext>
    <p:ext uri="{2D200454-40CA-4A62-9FC3-DE9A4176ACB9}">
      <p15:notesGuideLst xmlns:p15="http://schemas.microsoft.com/office/powerpoint/2012/main">
        <p15:guide id="1" orient="horz" pos="2996">
          <p15:clr>
            <a:srgbClr val="A4A3A4"/>
          </p15:clr>
        </p15:guide>
        <p15:guide id="2" pos="227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杨立楠" initials="杨立楠"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F3FF"/>
    <a:srgbClr val="43CEFF"/>
    <a:srgbClr val="FDF1D3"/>
    <a:srgbClr val="F8F0D8"/>
    <a:srgbClr val="E7C7E7"/>
    <a:srgbClr val="EED6EE"/>
    <a:srgbClr val="FF7171"/>
    <a:srgbClr val="EC8026"/>
    <a:srgbClr val="CC3300"/>
    <a:srgbClr val="862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431" autoAdjust="0"/>
  </p:normalViewPr>
  <p:slideViewPr>
    <p:cSldViewPr snapToGrid="0">
      <p:cViewPr varScale="1">
        <p:scale>
          <a:sx n="62" d="100"/>
          <a:sy n="62" d="100"/>
        </p:scale>
        <p:origin x="852" y="66"/>
      </p:cViewPr>
      <p:guideLst>
        <p:guide orient="horz" pos="2118"/>
        <p:guide orient="horz" pos="3951"/>
        <p:guide orient="horz" pos="849"/>
        <p:guide pos="928"/>
        <p:guide pos="380"/>
        <p:guide pos="5366"/>
        <p:guide pos="5562"/>
      </p:guideLst>
    </p:cSldViewPr>
  </p:slideViewPr>
  <p:outlineViewPr>
    <p:cViewPr>
      <p:scale>
        <a:sx n="33" d="100"/>
        <a:sy n="33" d="100"/>
      </p:scale>
      <p:origin x="0" y="-345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362" y="-108"/>
      </p:cViewPr>
      <p:guideLst>
        <p:guide orient="horz" pos="2996"/>
        <p:guide pos="227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C449CF2-3CAF-4E16-B640-201275D7E646}" type="doc">
      <dgm:prSet loTypeId="urn:microsoft.com/office/officeart/2005/8/layout/hProcess9#2" loCatId="process" qsTypeId="urn:microsoft.com/office/officeart/2005/8/quickstyle/simple1#2" qsCatId="simple" csTypeId="urn:microsoft.com/office/officeart/2005/8/colors/accent1_2#2" csCatId="accent1" phldr="1"/>
      <dgm:spPr/>
    </dgm:pt>
    <dgm:pt modelId="{C356AC09-5E29-4489-9125-7E7BBFFC1BA1}">
      <dgm:prSet phldrT="[文本]" custT="1"/>
      <dgm:spPr>
        <a:xfrm>
          <a:off x="65" y="462915"/>
          <a:ext cx="784190" cy="617220"/>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zh-CN" altLang="en-US" sz="1600" baseline="0" dirty="0">
              <a:solidFill>
                <a:sysClr val="window" lastClr="FFFFFF"/>
              </a:solidFill>
              <a:latin typeface="Calibri" panose="020F0502020204030204"/>
              <a:ea typeface="宋体" panose="02010600030101010101" pitchFamily="2" charset="-122"/>
              <a:cs typeface="+mn-cs"/>
            </a:rPr>
            <a:t>抗原分析及设计</a:t>
          </a:r>
        </a:p>
      </dgm:t>
    </dgm:pt>
    <dgm:pt modelId="{6B7F18F6-68A8-4E2C-B9E0-C989000612E8}" type="parTrans" cxnId="{B947F5B8-0742-40A7-9C07-C2B184968C34}">
      <dgm:prSet/>
      <dgm:spPr/>
      <dgm:t>
        <a:bodyPr/>
        <a:lstStyle/>
        <a:p>
          <a:endParaRPr lang="zh-CN" altLang="en-US"/>
        </a:p>
      </dgm:t>
    </dgm:pt>
    <dgm:pt modelId="{8DCC9AD2-799F-40CB-B242-70C0F1198799}" type="sibTrans" cxnId="{B947F5B8-0742-40A7-9C07-C2B184968C34}">
      <dgm:prSet/>
      <dgm:spPr/>
      <dgm:t>
        <a:bodyPr/>
        <a:lstStyle/>
        <a:p>
          <a:endParaRPr lang="zh-CN" altLang="en-US"/>
        </a:p>
      </dgm:t>
    </dgm:pt>
    <dgm:pt modelId="{27DB5A93-A343-4E5F-9FE5-E8CDD2F5B7EB}">
      <dgm:prSet phldrT="[文本]" custT="1"/>
      <dgm:spPr>
        <a:xfrm>
          <a:off x="914954" y="462915"/>
          <a:ext cx="784190" cy="617220"/>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zh-CN" altLang="en-US" sz="1600" baseline="0" dirty="0">
              <a:solidFill>
                <a:sysClr val="window" lastClr="FFFFFF"/>
              </a:solidFill>
              <a:latin typeface="Calibri" panose="020F0502020204030204"/>
              <a:ea typeface="宋体" panose="02010600030101010101" pitchFamily="2" charset="-122"/>
              <a:cs typeface="+mn-cs"/>
            </a:rPr>
            <a:t>抗原</a:t>
          </a:r>
          <a:r>
            <a:rPr lang="zh-CN" altLang="en-US" sz="1600" dirty="0">
              <a:solidFill>
                <a:sysClr val="window" lastClr="FFFFFF"/>
              </a:solidFill>
              <a:latin typeface="Calibri" panose="020F0502020204030204"/>
              <a:ea typeface="宋体" panose="02010600030101010101" pitchFamily="2" charset="-122"/>
              <a:cs typeface="+mn-cs"/>
            </a:rPr>
            <a:t>制备</a:t>
          </a:r>
        </a:p>
      </dgm:t>
    </dgm:pt>
    <dgm:pt modelId="{76CA9635-88D5-4F92-9C67-4CF6CBE63469}" type="parTrans" cxnId="{531ABCAF-24FC-4CE6-BD5F-0107C01DAB7C}">
      <dgm:prSet/>
      <dgm:spPr/>
      <dgm:t>
        <a:bodyPr/>
        <a:lstStyle/>
        <a:p>
          <a:endParaRPr lang="zh-CN" altLang="en-US"/>
        </a:p>
      </dgm:t>
    </dgm:pt>
    <dgm:pt modelId="{460FC8AD-31B2-4216-8A08-5E9CF6D456EC}" type="sibTrans" cxnId="{531ABCAF-24FC-4CE6-BD5F-0107C01DAB7C}">
      <dgm:prSet/>
      <dgm:spPr/>
      <dgm:t>
        <a:bodyPr/>
        <a:lstStyle/>
        <a:p>
          <a:endParaRPr lang="zh-CN" altLang="en-US"/>
        </a:p>
      </dgm:t>
    </dgm:pt>
    <dgm:pt modelId="{B028AE0F-E369-44F7-986D-1C6343158934}">
      <dgm:prSet phldrT="[文本]" custT="1"/>
      <dgm:spPr>
        <a:xfrm>
          <a:off x="1829842" y="462915"/>
          <a:ext cx="784190" cy="617220"/>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zh-CN" altLang="en-US" sz="1600" baseline="0" dirty="0">
              <a:solidFill>
                <a:sysClr val="window" lastClr="FFFFFF"/>
              </a:solidFill>
              <a:latin typeface="Calibri" panose="020F0502020204030204"/>
              <a:ea typeface="宋体" panose="02010600030101010101" pitchFamily="2" charset="-122"/>
              <a:cs typeface="+mn-cs"/>
            </a:rPr>
            <a:t>动物免疫</a:t>
          </a:r>
        </a:p>
      </dgm:t>
    </dgm:pt>
    <dgm:pt modelId="{E802EB10-4EE9-4B67-9BC0-65D29E80DD40}" type="parTrans" cxnId="{7DF054D2-18A2-4C45-80DB-D33602E4C9CB}">
      <dgm:prSet/>
      <dgm:spPr/>
      <dgm:t>
        <a:bodyPr/>
        <a:lstStyle/>
        <a:p>
          <a:endParaRPr lang="zh-CN" altLang="en-US"/>
        </a:p>
      </dgm:t>
    </dgm:pt>
    <dgm:pt modelId="{3FA0C0B6-6FEF-42D9-A029-2846087CF4B1}" type="sibTrans" cxnId="{7DF054D2-18A2-4C45-80DB-D33602E4C9CB}">
      <dgm:prSet/>
      <dgm:spPr/>
      <dgm:t>
        <a:bodyPr/>
        <a:lstStyle/>
        <a:p>
          <a:endParaRPr lang="zh-CN" altLang="en-US"/>
        </a:p>
      </dgm:t>
    </dgm:pt>
    <dgm:pt modelId="{B23D191D-56B6-44E7-BE6C-C9E35D732DC5}">
      <dgm:prSet custT="1"/>
      <dgm:spPr>
        <a:xfrm>
          <a:off x="2744731" y="462915"/>
          <a:ext cx="784190" cy="617220"/>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zh-CN" altLang="en-US" sz="1600" baseline="0" dirty="0">
              <a:solidFill>
                <a:sysClr val="window" lastClr="FFFFFF"/>
              </a:solidFill>
              <a:latin typeface="Calibri" panose="020F0502020204030204"/>
              <a:ea typeface="宋体" panose="02010600030101010101" pitchFamily="2" charset="-122"/>
              <a:cs typeface="+mn-cs"/>
            </a:rPr>
            <a:t>效价检测</a:t>
          </a:r>
        </a:p>
      </dgm:t>
    </dgm:pt>
    <dgm:pt modelId="{2B1A4E89-3404-4649-BF05-B75338BA87EB}" type="parTrans" cxnId="{D83483AC-78C3-4071-8247-9CE90DC8E931}">
      <dgm:prSet/>
      <dgm:spPr/>
      <dgm:t>
        <a:bodyPr/>
        <a:lstStyle/>
        <a:p>
          <a:endParaRPr lang="zh-CN" altLang="en-US"/>
        </a:p>
      </dgm:t>
    </dgm:pt>
    <dgm:pt modelId="{F81B9D33-1C87-42E3-9243-1E8F147B4FB2}" type="sibTrans" cxnId="{D83483AC-78C3-4071-8247-9CE90DC8E931}">
      <dgm:prSet/>
      <dgm:spPr/>
      <dgm:t>
        <a:bodyPr/>
        <a:lstStyle/>
        <a:p>
          <a:endParaRPr lang="zh-CN" altLang="en-US"/>
        </a:p>
      </dgm:t>
    </dgm:pt>
    <dgm:pt modelId="{8C2779DF-7B52-4A3A-BFC1-6FA11EF59278}">
      <dgm:prSet custT="1"/>
      <dgm:spPr>
        <a:xfrm>
          <a:off x="3659620" y="462915"/>
          <a:ext cx="784190" cy="617220"/>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zh-CN" altLang="en-US" sz="1600" baseline="0" dirty="0">
              <a:solidFill>
                <a:sysClr val="window" lastClr="FFFFFF"/>
              </a:solidFill>
              <a:latin typeface="Calibri" panose="020F0502020204030204"/>
              <a:ea typeface="宋体" panose="02010600030101010101" pitchFamily="2" charset="-122"/>
              <a:cs typeface="+mn-cs"/>
            </a:rPr>
            <a:t>最终采血及纯化</a:t>
          </a:r>
        </a:p>
      </dgm:t>
    </dgm:pt>
    <dgm:pt modelId="{9FAB2B78-AEFA-44BD-A3D8-C3B65C33637B}" type="parTrans" cxnId="{A0CD2A6F-C9ED-4DCC-AF92-1844D755DA65}">
      <dgm:prSet/>
      <dgm:spPr/>
      <dgm:t>
        <a:bodyPr/>
        <a:lstStyle/>
        <a:p>
          <a:endParaRPr lang="zh-CN" altLang="en-US"/>
        </a:p>
      </dgm:t>
    </dgm:pt>
    <dgm:pt modelId="{57453E91-1A61-46A9-B32E-A2DCF836F6A9}" type="sibTrans" cxnId="{A0CD2A6F-C9ED-4DCC-AF92-1844D755DA65}">
      <dgm:prSet/>
      <dgm:spPr/>
      <dgm:t>
        <a:bodyPr/>
        <a:lstStyle/>
        <a:p>
          <a:endParaRPr lang="zh-CN" altLang="en-US"/>
        </a:p>
      </dgm:t>
    </dgm:pt>
    <dgm:pt modelId="{E9786F16-EC7A-436F-A325-50482B1EC635}">
      <dgm:prSet custT="1"/>
      <dgm:spPr>
        <a:xfrm>
          <a:off x="4574509" y="462915"/>
          <a:ext cx="784190" cy="617220"/>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zh-CN" altLang="en-US" sz="1600" baseline="0" dirty="0">
              <a:solidFill>
                <a:sysClr val="window" lastClr="FFFFFF"/>
              </a:solidFill>
              <a:latin typeface="Calibri" panose="020F0502020204030204"/>
              <a:ea typeface="宋体" panose="02010600030101010101" pitchFamily="2" charset="-122"/>
              <a:cs typeface="+mn-cs"/>
            </a:rPr>
            <a:t>验证</a:t>
          </a:r>
        </a:p>
      </dgm:t>
    </dgm:pt>
    <dgm:pt modelId="{5C84CA15-B25A-4571-BB66-B3F227A8FAFB}" type="parTrans" cxnId="{DC37E6A1-2D96-4617-B0D4-A86474E918DE}">
      <dgm:prSet/>
      <dgm:spPr/>
      <dgm:t>
        <a:bodyPr/>
        <a:lstStyle/>
        <a:p>
          <a:endParaRPr lang="zh-CN" altLang="en-US"/>
        </a:p>
      </dgm:t>
    </dgm:pt>
    <dgm:pt modelId="{19C1AFA3-BE93-45C7-B966-E1B3674C6229}" type="sibTrans" cxnId="{DC37E6A1-2D96-4617-B0D4-A86474E918DE}">
      <dgm:prSet/>
      <dgm:spPr/>
      <dgm:t>
        <a:bodyPr/>
        <a:lstStyle/>
        <a:p>
          <a:endParaRPr lang="zh-CN" altLang="en-US"/>
        </a:p>
      </dgm:t>
    </dgm:pt>
    <dgm:pt modelId="{61C3F54B-FE65-4ECA-AA13-FEE079903C2B}" type="pres">
      <dgm:prSet presAssocID="{9C449CF2-3CAF-4E16-B640-201275D7E646}" presName="CompostProcess" presStyleCnt="0">
        <dgm:presLayoutVars>
          <dgm:dir/>
          <dgm:resizeHandles val="exact"/>
        </dgm:presLayoutVars>
      </dgm:prSet>
      <dgm:spPr/>
    </dgm:pt>
    <dgm:pt modelId="{F45D53C0-DFB8-45F5-B247-1B7D9555D570}" type="pres">
      <dgm:prSet presAssocID="{9C449CF2-3CAF-4E16-B640-201275D7E646}" presName="arrow" presStyleLbl="bgShp" presStyleIdx="0" presStyleCnt="1" custScaleX="117647"/>
      <dgm:spPr>
        <a:xfrm>
          <a:off x="1" y="0"/>
          <a:ext cx="5358762" cy="1543049"/>
        </a:xfrm>
        <a:prstGeom prst="rightArrow">
          <a:avLst/>
        </a:prstGeom>
        <a:solidFill>
          <a:srgbClr val="ED7D31">
            <a:lumMod val="40000"/>
            <a:lumOff val="60000"/>
          </a:srgbClr>
        </a:solidFill>
        <a:ln>
          <a:noFill/>
        </a:ln>
        <a:effectLst/>
      </dgm:spPr>
    </dgm:pt>
    <dgm:pt modelId="{E3A673F1-70B4-4B0E-A803-8B542FD1D088}" type="pres">
      <dgm:prSet presAssocID="{9C449CF2-3CAF-4E16-B640-201275D7E646}" presName="linearProcess" presStyleCnt="0"/>
      <dgm:spPr/>
    </dgm:pt>
    <dgm:pt modelId="{851B9758-6A9F-4BAF-9AD1-A7D97920427F}" type="pres">
      <dgm:prSet presAssocID="{C356AC09-5E29-4489-9125-7E7BBFFC1BA1}" presName="textNode" presStyleLbl="node1" presStyleIdx="0" presStyleCnt="6">
        <dgm:presLayoutVars>
          <dgm:bulletEnabled val="1"/>
        </dgm:presLayoutVars>
      </dgm:prSet>
      <dgm:spPr/>
    </dgm:pt>
    <dgm:pt modelId="{B950A56D-9E1E-479F-B0DC-036F7BE26871}" type="pres">
      <dgm:prSet presAssocID="{8DCC9AD2-799F-40CB-B242-70C0F1198799}" presName="sibTrans" presStyleCnt="0"/>
      <dgm:spPr/>
    </dgm:pt>
    <dgm:pt modelId="{983B2962-B3AD-4281-8AE7-91B64D27F335}" type="pres">
      <dgm:prSet presAssocID="{27DB5A93-A343-4E5F-9FE5-E8CDD2F5B7EB}" presName="textNode" presStyleLbl="node1" presStyleIdx="1" presStyleCnt="6">
        <dgm:presLayoutVars>
          <dgm:bulletEnabled val="1"/>
        </dgm:presLayoutVars>
      </dgm:prSet>
      <dgm:spPr/>
    </dgm:pt>
    <dgm:pt modelId="{2217ABD9-61BD-46BB-986B-24EE31EBCDA9}" type="pres">
      <dgm:prSet presAssocID="{460FC8AD-31B2-4216-8A08-5E9CF6D456EC}" presName="sibTrans" presStyleCnt="0"/>
      <dgm:spPr/>
    </dgm:pt>
    <dgm:pt modelId="{B60C1E3F-DD14-439D-9ACF-7F0BA129CA7A}" type="pres">
      <dgm:prSet presAssocID="{B028AE0F-E369-44F7-986D-1C6343158934}" presName="textNode" presStyleLbl="node1" presStyleIdx="2" presStyleCnt="6">
        <dgm:presLayoutVars>
          <dgm:bulletEnabled val="1"/>
        </dgm:presLayoutVars>
      </dgm:prSet>
      <dgm:spPr/>
    </dgm:pt>
    <dgm:pt modelId="{09ADED0C-0E23-405C-A16F-6E643B126689}" type="pres">
      <dgm:prSet presAssocID="{3FA0C0B6-6FEF-42D9-A029-2846087CF4B1}" presName="sibTrans" presStyleCnt="0"/>
      <dgm:spPr/>
    </dgm:pt>
    <dgm:pt modelId="{1CA45088-BF68-4AD9-B9BB-33EC616AFA01}" type="pres">
      <dgm:prSet presAssocID="{B23D191D-56B6-44E7-BE6C-C9E35D732DC5}" presName="textNode" presStyleLbl="node1" presStyleIdx="3" presStyleCnt="6">
        <dgm:presLayoutVars>
          <dgm:bulletEnabled val="1"/>
        </dgm:presLayoutVars>
      </dgm:prSet>
      <dgm:spPr/>
    </dgm:pt>
    <dgm:pt modelId="{F507B8AD-3193-4CE4-8555-FEDB108F373F}" type="pres">
      <dgm:prSet presAssocID="{F81B9D33-1C87-42E3-9243-1E8F147B4FB2}" presName="sibTrans" presStyleCnt="0"/>
      <dgm:spPr/>
    </dgm:pt>
    <dgm:pt modelId="{064396DE-F3C5-4270-B358-FD91BC848BD6}" type="pres">
      <dgm:prSet presAssocID="{8C2779DF-7B52-4A3A-BFC1-6FA11EF59278}" presName="textNode" presStyleLbl="node1" presStyleIdx="4" presStyleCnt="6">
        <dgm:presLayoutVars>
          <dgm:bulletEnabled val="1"/>
        </dgm:presLayoutVars>
      </dgm:prSet>
      <dgm:spPr/>
    </dgm:pt>
    <dgm:pt modelId="{61E412A0-CB9F-4563-ADEC-9724C4174D48}" type="pres">
      <dgm:prSet presAssocID="{57453E91-1A61-46A9-B32E-A2DCF836F6A9}" presName="sibTrans" presStyleCnt="0"/>
      <dgm:spPr/>
    </dgm:pt>
    <dgm:pt modelId="{4B06CAF6-041B-4EE5-B8AC-66CC39FBFF65}" type="pres">
      <dgm:prSet presAssocID="{E9786F16-EC7A-436F-A325-50482B1EC635}" presName="textNode" presStyleLbl="node1" presStyleIdx="5" presStyleCnt="6">
        <dgm:presLayoutVars>
          <dgm:bulletEnabled val="1"/>
        </dgm:presLayoutVars>
      </dgm:prSet>
      <dgm:spPr/>
    </dgm:pt>
  </dgm:ptLst>
  <dgm:cxnLst>
    <dgm:cxn modelId="{53E92009-1313-4DAE-B45B-575F99A18AAB}" type="presOf" srcId="{C356AC09-5E29-4489-9125-7E7BBFFC1BA1}" destId="{851B9758-6A9F-4BAF-9AD1-A7D97920427F}" srcOrd="0" destOrd="0" presId="urn:microsoft.com/office/officeart/2005/8/layout/hProcess9#2"/>
    <dgm:cxn modelId="{ECE4D70E-9847-47A5-80C2-B8EBEE70ABBE}" type="presOf" srcId="{B028AE0F-E369-44F7-986D-1C6343158934}" destId="{B60C1E3F-DD14-439D-9ACF-7F0BA129CA7A}" srcOrd="0" destOrd="0" presId="urn:microsoft.com/office/officeart/2005/8/layout/hProcess9#2"/>
    <dgm:cxn modelId="{78669229-6452-49E5-833E-46CC9AB44039}" type="presOf" srcId="{8C2779DF-7B52-4A3A-BFC1-6FA11EF59278}" destId="{064396DE-F3C5-4270-B358-FD91BC848BD6}" srcOrd="0" destOrd="0" presId="urn:microsoft.com/office/officeart/2005/8/layout/hProcess9#2"/>
    <dgm:cxn modelId="{B581CE31-AB72-402F-8B29-DA28811D88DB}" type="presOf" srcId="{E9786F16-EC7A-436F-A325-50482B1EC635}" destId="{4B06CAF6-041B-4EE5-B8AC-66CC39FBFF65}" srcOrd="0" destOrd="0" presId="urn:microsoft.com/office/officeart/2005/8/layout/hProcess9#2"/>
    <dgm:cxn modelId="{28345B33-2117-44D3-9D64-183EBD673162}" type="presOf" srcId="{27DB5A93-A343-4E5F-9FE5-E8CDD2F5B7EB}" destId="{983B2962-B3AD-4281-8AE7-91B64D27F335}" srcOrd="0" destOrd="0" presId="urn:microsoft.com/office/officeart/2005/8/layout/hProcess9#2"/>
    <dgm:cxn modelId="{CAFC8E44-8F7D-4CCD-B9EE-79DEF0F955B1}" type="presOf" srcId="{9C449CF2-3CAF-4E16-B640-201275D7E646}" destId="{61C3F54B-FE65-4ECA-AA13-FEE079903C2B}" srcOrd="0" destOrd="0" presId="urn:microsoft.com/office/officeart/2005/8/layout/hProcess9#2"/>
    <dgm:cxn modelId="{A0CD2A6F-C9ED-4DCC-AF92-1844D755DA65}" srcId="{9C449CF2-3CAF-4E16-B640-201275D7E646}" destId="{8C2779DF-7B52-4A3A-BFC1-6FA11EF59278}" srcOrd="4" destOrd="0" parTransId="{9FAB2B78-AEFA-44BD-A3D8-C3B65C33637B}" sibTransId="{57453E91-1A61-46A9-B32E-A2DCF836F6A9}"/>
    <dgm:cxn modelId="{11B1E75A-E437-4F67-AFE9-202C08447504}" type="presOf" srcId="{B23D191D-56B6-44E7-BE6C-C9E35D732DC5}" destId="{1CA45088-BF68-4AD9-B9BB-33EC616AFA01}" srcOrd="0" destOrd="0" presId="urn:microsoft.com/office/officeart/2005/8/layout/hProcess9#2"/>
    <dgm:cxn modelId="{DC37E6A1-2D96-4617-B0D4-A86474E918DE}" srcId="{9C449CF2-3CAF-4E16-B640-201275D7E646}" destId="{E9786F16-EC7A-436F-A325-50482B1EC635}" srcOrd="5" destOrd="0" parTransId="{5C84CA15-B25A-4571-BB66-B3F227A8FAFB}" sibTransId="{19C1AFA3-BE93-45C7-B966-E1B3674C6229}"/>
    <dgm:cxn modelId="{D83483AC-78C3-4071-8247-9CE90DC8E931}" srcId="{9C449CF2-3CAF-4E16-B640-201275D7E646}" destId="{B23D191D-56B6-44E7-BE6C-C9E35D732DC5}" srcOrd="3" destOrd="0" parTransId="{2B1A4E89-3404-4649-BF05-B75338BA87EB}" sibTransId="{F81B9D33-1C87-42E3-9243-1E8F147B4FB2}"/>
    <dgm:cxn modelId="{531ABCAF-24FC-4CE6-BD5F-0107C01DAB7C}" srcId="{9C449CF2-3CAF-4E16-B640-201275D7E646}" destId="{27DB5A93-A343-4E5F-9FE5-E8CDD2F5B7EB}" srcOrd="1" destOrd="0" parTransId="{76CA9635-88D5-4F92-9C67-4CF6CBE63469}" sibTransId="{460FC8AD-31B2-4216-8A08-5E9CF6D456EC}"/>
    <dgm:cxn modelId="{B947F5B8-0742-40A7-9C07-C2B184968C34}" srcId="{9C449CF2-3CAF-4E16-B640-201275D7E646}" destId="{C356AC09-5E29-4489-9125-7E7BBFFC1BA1}" srcOrd="0" destOrd="0" parTransId="{6B7F18F6-68A8-4E2C-B9E0-C989000612E8}" sibTransId="{8DCC9AD2-799F-40CB-B242-70C0F1198799}"/>
    <dgm:cxn modelId="{7DF054D2-18A2-4C45-80DB-D33602E4C9CB}" srcId="{9C449CF2-3CAF-4E16-B640-201275D7E646}" destId="{B028AE0F-E369-44F7-986D-1C6343158934}" srcOrd="2" destOrd="0" parTransId="{E802EB10-4EE9-4B67-9BC0-65D29E80DD40}" sibTransId="{3FA0C0B6-6FEF-42D9-A029-2846087CF4B1}"/>
    <dgm:cxn modelId="{E336BDF5-66E4-44EE-A53B-9A7DD17FB675}" type="presParOf" srcId="{61C3F54B-FE65-4ECA-AA13-FEE079903C2B}" destId="{F45D53C0-DFB8-45F5-B247-1B7D9555D570}" srcOrd="0" destOrd="0" presId="urn:microsoft.com/office/officeart/2005/8/layout/hProcess9#2"/>
    <dgm:cxn modelId="{0BA2D317-2D65-4EA7-81CC-8D4E515AFA71}" type="presParOf" srcId="{61C3F54B-FE65-4ECA-AA13-FEE079903C2B}" destId="{E3A673F1-70B4-4B0E-A803-8B542FD1D088}" srcOrd="1" destOrd="0" presId="urn:microsoft.com/office/officeart/2005/8/layout/hProcess9#2"/>
    <dgm:cxn modelId="{BB67CF3B-991F-4337-8AB1-EC765B6A8BAE}" type="presParOf" srcId="{E3A673F1-70B4-4B0E-A803-8B542FD1D088}" destId="{851B9758-6A9F-4BAF-9AD1-A7D97920427F}" srcOrd="0" destOrd="0" presId="urn:microsoft.com/office/officeart/2005/8/layout/hProcess9#2"/>
    <dgm:cxn modelId="{8E7FEF89-A878-4603-98E8-F51CB4B9B5FD}" type="presParOf" srcId="{E3A673F1-70B4-4B0E-A803-8B542FD1D088}" destId="{B950A56D-9E1E-479F-B0DC-036F7BE26871}" srcOrd="1" destOrd="0" presId="urn:microsoft.com/office/officeart/2005/8/layout/hProcess9#2"/>
    <dgm:cxn modelId="{89CB1A49-A09E-44CC-9B80-5743DF8A3075}" type="presParOf" srcId="{E3A673F1-70B4-4B0E-A803-8B542FD1D088}" destId="{983B2962-B3AD-4281-8AE7-91B64D27F335}" srcOrd="2" destOrd="0" presId="urn:microsoft.com/office/officeart/2005/8/layout/hProcess9#2"/>
    <dgm:cxn modelId="{C96649A9-76CC-4B0C-BBC7-E3CB389AABCF}" type="presParOf" srcId="{E3A673F1-70B4-4B0E-A803-8B542FD1D088}" destId="{2217ABD9-61BD-46BB-986B-24EE31EBCDA9}" srcOrd="3" destOrd="0" presId="urn:microsoft.com/office/officeart/2005/8/layout/hProcess9#2"/>
    <dgm:cxn modelId="{557A8552-D71F-4423-81E9-B8CC1BF9D33B}" type="presParOf" srcId="{E3A673F1-70B4-4B0E-A803-8B542FD1D088}" destId="{B60C1E3F-DD14-439D-9ACF-7F0BA129CA7A}" srcOrd="4" destOrd="0" presId="urn:microsoft.com/office/officeart/2005/8/layout/hProcess9#2"/>
    <dgm:cxn modelId="{1636616B-C847-4A5D-A06B-91B2DE571479}" type="presParOf" srcId="{E3A673F1-70B4-4B0E-A803-8B542FD1D088}" destId="{09ADED0C-0E23-405C-A16F-6E643B126689}" srcOrd="5" destOrd="0" presId="urn:microsoft.com/office/officeart/2005/8/layout/hProcess9#2"/>
    <dgm:cxn modelId="{58104A00-272F-4F4D-A523-8EBEF4321328}" type="presParOf" srcId="{E3A673F1-70B4-4B0E-A803-8B542FD1D088}" destId="{1CA45088-BF68-4AD9-B9BB-33EC616AFA01}" srcOrd="6" destOrd="0" presId="urn:microsoft.com/office/officeart/2005/8/layout/hProcess9#2"/>
    <dgm:cxn modelId="{5ECFADF5-EA1F-4E67-B4EA-AC547DC941B4}" type="presParOf" srcId="{E3A673F1-70B4-4B0E-A803-8B542FD1D088}" destId="{F507B8AD-3193-4CE4-8555-FEDB108F373F}" srcOrd="7" destOrd="0" presId="urn:microsoft.com/office/officeart/2005/8/layout/hProcess9#2"/>
    <dgm:cxn modelId="{BFA7C3EC-D86D-4348-B344-CF30C7585DDF}" type="presParOf" srcId="{E3A673F1-70B4-4B0E-A803-8B542FD1D088}" destId="{064396DE-F3C5-4270-B358-FD91BC848BD6}" srcOrd="8" destOrd="0" presId="urn:microsoft.com/office/officeart/2005/8/layout/hProcess9#2"/>
    <dgm:cxn modelId="{87FF3B46-AA22-43DF-A4FE-DBD35681753C}" type="presParOf" srcId="{E3A673F1-70B4-4B0E-A803-8B542FD1D088}" destId="{61E412A0-CB9F-4563-ADEC-9724C4174D48}" srcOrd="9" destOrd="0" presId="urn:microsoft.com/office/officeart/2005/8/layout/hProcess9#2"/>
    <dgm:cxn modelId="{D4211A5C-B3C7-48DC-93BC-3188F14AEEA5}" type="presParOf" srcId="{E3A673F1-70B4-4B0E-A803-8B542FD1D088}" destId="{4B06CAF6-041B-4EE5-B8AC-66CC39FBFF65}" srcOrd="10" destOrd="0" presId="urn:microsoft.com/office/officeart/2005/8/layout/hProcess9#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5D53C0-DFB8-45F5-B247-1B7D9555D570}">
      <dsp:nvSpPr>
        <dsp:cNvPr id="0" name=""/>
        <dsp:cNvSpPr/>
      </dsp:nvSpPr>
      <dsp:spPr>
        <a:xfrm>
          <a:off x="1" y="0"/>
          <a:ext cx="7054431" cy="2125540"/>
        </a:xfrm>
        <a:prstGeom prst="rightArrow">
          <a:avLst/>
        </a:prstGeom>
        <a:solidFill>
          <a:srgbClr val="ED7D31">
            <a:lumMod val="40000"/>
            <a:lumOff val="60000"/>
          </a:srgbClr>
        </a:solidFill>
        <a:ln>
          <a:noFill/>
        </a:ln>
        <a:effectLst/>
      </dsp:spPr>
      <dsp:style>
        <a:lnRef idx="0">
          <a:scrgbClr r="0" g="0" b="0"/>
        </a:lnRef>
        <a:fillRef idx="1">
          <a:scrgbClr r="0" g="0" b="0"/>
        </a:fillRef>
        <a:effectRef idx="0">
          <a:scrgbClr r="0" g="0" b="0"/>
        </a:effectRef>
        <a:fontRef idx="minor"/>
      </dsp:style>
    </dsp:sp>
    <dsp:sp modelId="{851B9758-6A9F-4BAF-9AD1-A7D97920427F}">
      <dsp:nvSpPr>
        <dsp:cNvPr id="0" name=""/>
        <dsp:cNvSpPr/>
      </dsp:nvSpPr>
      <dsp:spPr>
        <a:xfrm>
          <a:off x="86" y="637662"/>
          <a:ext cx="1032331" cy="850216"/>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zh-CN" altLang="en-US" sz="1600" kern="1200" baseline="0" dirty="0">
              <a:solidFill>
                <a:sysClr val="window" lastClr="FFFFFF"/>
              </a:solidFill>
              <a:latin typeface="Calibri" panose="020F0502020204030204"/>
              <a:ea typeface="宋体" panose="02010600030101010101" pitchFamily="2" charset="-122"/>
              <a:cs typeface="+mn-cs"/>
            </a:rPr>
            <a:t>抗原分析及设计</a:t>
          </a:r>
        </a:p>
      </dsp:txBody>
      <dsp:txXfrm>
        <a:off x="41590" y="679166"/>
        <a:ext cx="949323" cy="767208"/>
      </dsp:txXfrm>
    </dsp:sp>
    <dsp:sp modelId="{983B2962-B3AD-4281-8AE7-91B64D27F335}">
      <dsp:nvSpPr>
        <dsp:cNvPr id="0" name=""/>
        <dsp:cNvSpPr/>
      </dsp:nvSpPr>
      <dsp:spPr>
        <a:xfrm>
          <a:off x="1204472" y="637662"/>
          <a:ext cx="1032331" cy="850216"/>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zh-CN" altLang="en-US" sz="1600" kern="1200" baseline="0" dirty="0">
              <a:solidFill>
                <a:sysClr val="window" lastClr="FFFFFF"/>
              </a:solidFill>
              <a:latin typeface="Calibri" panose="020F0502020204030204"/>
              <a:ea typeface="宋体" panose="02010600030101010101" pitchFamily="2" charset="-122"/>
              <a:cs typeface="+mn-cs"/>
            </a:rPr>
            <a:t>抗原</a:t>
          </a:r>
          <a:r>
            <a:rPr lang="zh-CN" altLang="en-US" sz="1600" kern="1200" dirty="0">
              <a:solidFill>
                <a:sysClr val="window" lastClr="FFFFFF"/>
              </a:solidFill>
              <a:latin typeface="Calibri" panose="020F0502020204030204"/>
              <a:ea typeface="宋体" panose="02010600030101010101" pitchFamily="2" charset="-122"/>
              <a:cs typeface="+mn-cs"/>
            </a:rPr>
            <a:t>制备</a:t>
          </a:r>
        </a:p>
      </dsp:txBody>
      <dsp:txXfrm>
        <a:off x="1245976" y="679166"/>
        <a:ext cx="949323" cy="767208"/>
      </dsp:txXfrm>
    </dsp:sp>
    <dsp:sp modelId="{B60C1E3F-DD14-439D-9ACF-7F0BA129CA7A}">
      <dsp:nvSpPr>
        <dsp:cNvPr id="0" name=""/>
        <dsp:cNvSpPr/>
      </dsp:nvSpPr>
      <dsp:spPr>
        <a:xfrm>
          <a:off x="2408858" y="637662"/>
          <a:ext cx="1032331" cy="850216"/>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zh-CN" altLang="en-US" sz="1600" kern="1200" baseline="0" dirty="0">
              <a:solidFill>
                <a:sysClr val="window" lastClr="FFFFFF"/>
              </a:solidFill>
              <a:latin typeface="Calibri" panose="020F0502020204030204"/>
              <a:ea typeface="宋体" panose="02010600030101010101" pitchFamily="2" charset="-122"/>
              <a:cs typeface="+mn-cs"/>
            </a:rPr>
            <a:t>动物免疫</a:t>
          </a:r>
        </a:p>
      </dsp:txBody>
      <dsp:txXfrm>
        <a:off x="2450362" y="679166"/>
        <a:ext cx="949323" cy="767208"/>
      </dsp:txXfrm>
    </dsp:sp>
    <dsp:sp modelId="{1CA45088-BF68-4AD9-B9BB-33EC616AFA01}">
      <dsp:nvSpPr>
        <dsp:cNvPr id="0" name=""/>
        <dsp:cNvSpPr/>
      </dsp:nvSpPr>
      <dsp:spPr>
        <a:xfrm>
          <a:off x="3613245" y="637662"/>
          <a:ext cx="1032331" cy="850216"/>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zh-CN" altLang="en-US" sz="1600" kern="1200" baseline="0" dirty="0">
              <a:solidFill>
                <a:sysClr val="window" lastClr="FFFFFF"/>
              </a:solidFill>
              <a:latin typeface="Calibri" panose="020F0502020204030204"/>
              <a:ea typeface="宋体" panose="02010600030101010101" pitchFamily="2" charset="-122"/>
              <a:cs typeface="+mn-cs"/>
            </a:rPr>
            <a:t>效价检测</a:t>
          </a:r>
        </a:p>
      </dsp:txBody>
      <dsp:txXfrm>
        <a:off x="3654749" y="679166"/>
        <a:ext cx="949323" cy="767208"/>
      </dsp:txXfrm>
    </dsp:sp>
    <dsp:sp modelId="{064396DE-F3C5-4270-B358-FD91BC848BD6}">
      <dsp:nvSpPr>
        <dsp:cNvPr id="0" name=""/>
        <dsp:cNvSpPr/>
      </dsp:nvSpPr>
      <dsp:spPr>
        <a:xfrm>
          <a:off x="4817631" y="637662"/>
          <a:ext cx="1032331" cy="850216"/>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zh-CN" altLang="en-US" sz="1600" kern="1200" baseline="0" dirty="0">
              <a:solidFill>
                <a:sysClr val="window" lastClr="FFFFFF"/>
              </a:solidFill>
              <a:latin typeface="Calibri" panose="020F0502020204030204"/>
              <a:ea typeface="宋体" panose="02010600030101010101" pitchFamily="2" charset="-122"/>
              <a:cs typeface="+mn-cs"/>
            </a:rPr>
            <a:t>最终采血及纯化</a:t>
          </a:r>
        </a:p>
      </dsp:txBody>
      <dsp:txXfrm>
        <a:off x="4859135" y="679166"/>
        <a:ext cx="949323" cy="767208"/>
      </dsp:txXfrm>
    </dsp:sp>
    <dsp:sp modelId="{4B06CAF6-041B-4EE5-B8AC-66CC39FBFF65}">
      <dsp:nvSpPr>
        <dsp:cNvPr id="0" name=""/>
        <dsp:cNvSpPr/>
      </dsp:nvSpPr>
      <dsp:spPr>
        <a:xfrm>
          <a:off x="6022017" y="637662"/>
          <a:ext cx="1032331" cy="850216"/>
        </a:xfrm>
        <a:prstGeom prst="roundRect">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zh-CN" altLang="en-US" sz="1600" kern="1200" baseline="0" dirty="0">
              <a:solidFill>
                <a:sysClr val="window" lastClr="FFFFFF"/>
              </a:solidFill>
              <a:latin typeface="Calibri" panose="020F0502020204030204"/>
              <a:ea typeface="宋体" panose="02010600030101010101" pitchFamily="2" charset="-122"/>
              <a:cs typeface="+mn-cs"/>
            </a:rPr>
            <a:t>验证</a:t>
          </a:r>
        </a:p>
      </dsp:txBody>
      <dsp:txXfrm>
        <a:off x="6063521" y="679166"/>
        <a:ext cx="949323" cy="76720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2">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vertAlign" val="mid"/>
      <dgm:param type="horzAlign" val="ctr"/>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5954" name="Rectangle 2"/>
          <p:cNvSpPr>
            <a:spLocks noGrp="1" noChangeArrowheads="1"/>
          </p:cNvSpPr>
          <p:nvPr>
            <p:ph type="hdr" sz="quarter"/>
          </p:nvPr>
        </p:nvSpPr>
        <p:spPr bwMode="auto">
          <a:xfrm>
            <a:off x="0" y="0"/>
            <a:ext cx="3038475" cy="465138"/>
          </a:xfrm>
          <a:prstGeom prst="rect">
            <a:avLst/>
          </a:prstGeom>
          <a:noFill/>
          <a:ln w="9525">
            <a:noFill/>
            <a:miter lim="800000"/>
          </a:ln>
          <a:effectLst/>
        </p:spPr>
        <p:txBody>
          <a:bodyPr vert="horz" wrap="square" lIns="91440" tIns="45720" rIns="91440" bIns="45720" numCol="1" anchor="t" anchorCtr="0" compatLnSpc="1"/>
          <a:lstStyle>
            <a:lvl1pPr>
              <a:defRPr sz="1200"/>
            </a:lvl1pPr>
          </a:lstStyle>
          <a:p>
            <a:endParaRPr lang="en-US" altLang="zh-CN"/>
          </a:p>
        </p:txBody>
      </p:sp>
      <p:sp>
        <p:nvSpPr>
          <p:cNvPr id="765955" name="Rectangle 3"/>
          <p:cNvSpPr>
            <a:spLocks noGrp="1" noChangeArrowheads="1"/>
          </p:cNvSpPr>
          <p:nvPr>
            <p:ph type="dt" sz="quarter" idx="1"/>
          </p:nvPr>
        </p:nvSpPr>
        <p:spPr bwMode="auto">
          <a:xfrm>
            <a:off x="3970338" y="0"/>
            <a:ext cx="3038475" cy="465138"/>
          </a:xfrm>
          <a:prstGeom prst="rect">
            <a:avLst/>
          </a:prstGeom>
          <a:noFill/>
          <a:ln w="9525">
            <a:noFill/>
            <a:miter lim="800000"/>
          </a:ln>
          <a:effectLst/>
        </p:spPr>
        <p:txBody>
          <a:bodyPr vert="horz" wrap="square" lIns="91440" tIns="45720" rIns="91440" bIns="45720" numCol="1" anchor="t" anchorCtr="0" compatLnSpc="1"/>
          <a:lstStyle>
            <a:lvl1pPr algn="r">
              <a:defRPr sz="1200"/>
            </a:lvl1pPr>
          </a:lstStyle>
          <a:p>
            <a:endParaRPr lang="en-US" altLang="zh-CN"/>
          </a:p>
        </p:txBody>
      </p:sp>
      <p:sp>
        <p:nvSpPr>
          <p:cNvPr id="765956" name="Rectangle 4"/>
          <p:cNvSpPr>
            <a:spLocks noGrp="1" noChangeArrowheads="1"/>
          </p:cNvSpPr>
          <p:nvPr>
            <p:ph type="ftr" sz="quarter" idx="2"/>
          </p:nvPr>
        </p:nvSpPr>
        <p:spPr bwMode="auto">
          <a:xfrm>
            <a:off x="0" y="8829675"/>
            <a:ext cx="3038475" cy="465138"/>
          </a:xfrm>
          <a:prstGeom prst="rect">
            <a:avLst/>
          </a:prstGeom>
          <a:noFill/>
          <a:ln w="9525">
            <a:noFill/>
            <a:miter lim="800000"/>
          </a:ln>
          <a:effectLst/>
        </p:spPr>
        <p:txBody>
          <a:bodyPr vert="horz" wrap="square" lIns="91440" tIns="45720" rIns="91440" bIns="45720" numCol="1" anchor="b" anchorCtr="0" compatLnSpc="1"/>
          <a:lstStyle>
            <a:lvl1pPr>
              <a:defRPr sz="1200"/>
            </a:lvl1pPr>
          </a:lstStyle>
          <a:p>
            <a:endParaRPr lang="en-US" altLang="zh-CN"/>
          </a:p>
        </p:txBody>
      </p:sp>
      <p:sp>
        <p:nvSpPr>
          <p:cNvPr id="765957" name="Rectangle 5"/>
          <p:cNvSpPr>
            <a:spLocks noGrp="1" noChangeArrowheads="1"/>
          </p:cNvSpPr>
          <p:nvPr>
            <p:ph type="sldNum" sz="quarter" idx="3"/>
          </p:nvPr>
        </p:nvSpPr>
        <p:spPr bwMode="auto">
          <a:xfrm>
            <a:off x="3970338" y="8829675"/>
            <a:ext cx="3038475" cy="465138"/>
          </a:xfrm>
          <a:prstGeom prst="rect">
            <a:avLst/>
          </a:prstGeom>
          <a:noFill/>
          <a:ln w="9525">
            <a:noFill/>
            <a:miter lim="800000"/>
          </a:ln>
          <a:effectLst/>
        </p:spPr>
        <p:txBody>
          <a:bodyPr vert="horz" wrap="square" lIns="91440" tIns="45720" rIns="91440" bIns="45720" numCol="1" anchor="b" anchorCtr="0" compatLnSpc="1"/>
          <a:lstStyle>
            <a:lvl1pPr algn="r">
              <a:defRPr sz="1200"/>
            </a:lvl1pPr>
          </a:lstStyle>
          <a:p>
            <a:fld id="{270A0445-847E-4454-B484-0C0D8435A0CF}" type="slidenum">
              <a:rPr lang="en-US" altLang="zh-CN"/>
              <a:t>‹#›</a:t>
            </a:fld>
            <a:endParaRPr lang="en-US" altLang="zh-CN"/>
          </a:p>
        </p:txBody>
      </p:sp>
    </p:spTree>
    <p:extLst>
      <p:ext uri="{BB962C8B-B14F-4D97-AF65-F5344CB8AC3E}">
        <p14:creationId xmlns:p14="http://schemas.microsoft.com/office/powerpoint/2010/main" val="4054975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8475" cy="465138"/>
          </a:xfrm>
          <a:prstGeom prst="rect">
            <a:avLst/>
          </a:prstGeom>
          <a:noFill/>
          <a:ln w="9525">
            <a:noFill/>
            <a:miter lim="800000"/>
          </a:ln>
          <a:effectLst/>
        </p:spPr>
        <p:txBody>
          <a:bodyPr vert="horz" wrap="square" lIns="93177" tIns="46589" rIns="93177" bIns="46589" numCol="1" anchor="t" anchorCtr="0" compatLnSpc="1"/>
          <a:lstStyle>
            <a:lvl1pPr defTabSz="931545">
              <a:defRPr sz="1200"/>
            </a:lvl1pPr>
          </a:lstStyle>
          <a:p>
            <a:endParaRPr lang="en-US" altLang="zh-CN"/>
          </a:p>
        </p:txBody>
      </p:sp>
      <p:sp>
        <p:nvSpPr>
          <p:cNvPr id="24579" name="Rectangle 3"/>
          <p:cNvSpPr>
            <a:spLocks noGrp="1" noChangeArrowheads="1"/>
          </p:cNvSpPr>
          <p:nvPr>
            <p:ph type="dt" idx="1"/>
          </p:nvPr>
        </p:nvSpPr>
        <p:spPr bwMode="auto">
          <a:xfrm>
            <a:off x="3970338" y="0"/>
            <a:ext cx="3038475" cy="465138"/>
          </a:xfrm>
          <a:prstGeom prst="rect">
            <a:avLst/>
          </a:prstGeom>
          <a:noFill/>
          <a:ln w="9525">
            <a:noFill/>
            <a:miter lim="800000"/>
          </a:ln>
          <a:effectLst/>
        </p:spPr>
        <p:txBody>
          <a:bodyPr vert="horz" wrap="square" lIns="93177" tIns="46589" rIns="93177" bIns="46589" numCol="1" anchor="t" anchorCtr="0" compatLnSpc="1"/>
          <a:lstStyle>
            <a:lvl1pPr algn="r" defTabSz="931545">
              <a:defRPr sz="1200"/>
            </a:lvl1pPr>
          </a:lstStyle>
          <a:p>
            <a:endParaRPr lang="en-US" altLang="zh-CN"/>
          </a:p>
        </p:txBody>
      </p:sp>
      <p:sp>
        <p:nvSpPr>
          <p:cNvPr id="245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ln>
          <a:effectLst/>
        </p:spPr>
      </p:sp>
      <p:sp>
        <p:nvSpPr>
          <p:cNvPr id="24581" name="Rectangle 5"/>
          <p:cNvSpPr>
            <a:spLocks noGrp="1" noChangeArrowheads="1"/>
          </p:cNvSpPr>
          <p:nvPr>
            <p:ph type="body" sz="quarter" idx="3"/>
          </p:nvPr>
        </p:nvSpPr>
        <p:spPr bwMode="auto">
          <a:xfrm>
            <a:off x="701675" y="4416425"/>
            <a:ext cx="5607050" cy="4183063"/>
          </a:xfrm>
          <a:prstGeom prst="rect">
            <a:avLst/>
          </a:prstGeom>
          <a:noFill/>
          <a:ln w="9525">
            <a:noFill/>
            <a:miter lim="800000"/>
          </a:ln>
          <a:effectLst/>
        </p:spPr>
        <p:txBody>
          <a:bodyPr vert="horz" wrap="square" lIns="93177" tIns="46589" rIns="93177" bIns="46589" numCol="1" anchor="t" anchorCtr="0" compatLnSpc="1"/>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4582" name="Rectangle 6"/>
          <p:cNvSpPr>
            <a:spLocks noGrp="1" noChangeArrowheads="1"/>
          </p:cNvSpPr>
          <p:nvPr>
            <p:ph type="ftr" sz="quarter" idx="4"/>
          </p:nvPr>
        </p:nvSpPr>
        <p:spPr bwMode="auto">
          <a:xfrm>
            <a:off x="0" y="8829675"/>
            <a:ext cx="3038475" cy="465138"/>
          </a:xfrm>
          <a:prstGeom prst="rect">
            <a:avLst/>
          </a:prstGeom>
          <a:noFill/>
          <a:ln w="9525">
            <a:noFill/>
            <a:miter lim="800000"/>
          </a:ln>
          <a:effectLst/>
        </p:spPr>
        <p:txBody>
          <a:bodyPr vert="horz" wrap="square" lIns="93177" tIns="46589" rIns="93177" bIns="46589" numCol="1" anchor="b" anchorCtr="0" compatLnSpc="1"/>
          <a:lstStyle>
            <a:lvl1pPr defTabSz="931545">
              <a:defRPr sz="1200"/>
            </a:lvl1pPr>
          </a:lstStyle>
          <a:p>
            <a:endParaRPr lang="en-US" altLang="zh-CN"/>
          </a:p>
        </p:txBody>
      </p:sp>
      <p:sp>
        <p:nvSpPr>
          <p:cNvPr id="24583" name="Rectangle 7"/>
          <p:cNvSpPr>
            <a:spLocks noGrp="1" noChangeArrowheads="1"/>
          </p:cNvSpPr>
          <p:nvPr>
            <p:ph type="sldNum" sz="quarter" idx="5"/>
          </p:nvPr>
        </p:nvSpPr>
        <p:spPr bwMode="auto">
          <a:xfrm>
            <a:off x="3970338" y="8829675"/>
            <a:ext cx="3038475" cy="465138"/>
          </a:xfrm>
          <a:prstGeom prst="rect">
            <a:avLst/>
          </a:prstGeom>
          <a:noFill/>
          <a:ln w="9525">
            <a:noFill/>
            <a:miter lim="800000"/>
          </a:ln>
          <a:effectLst/>
        </p:spPr>
        <p:txBody>
          <a:bodyPr vert="horz" wrap="square" lIns="93177" tIns="46589" rIns="93177" bIns="46589" numCol="1" anchor="b" anchorCtr="0" compatLnSpc="1"/>
          <a:lstStyle>
            <a:lvl1pPr algn="r" defTabSz="931545">
              <a:defRPr sz="1200"/>
            </a:lvl1pPr>
          </a:lstStyle>
          <a:p>
            <a:fld id="{9B80D68D-1B95-44D0-BD47-C16ABFB94103}" type="slidenum">
              <a:rPr lang="en-US" altLang="zh-CN"/>
              <a:t>‹#›</a:t>
            </a:fld>
            <a:endParaRPr lang="en-US" altLang="zh-CN"/>
          </a:p>
        </p:txBody>
      </p:sp>
    </p:spTree>
    <p:extLst>
      <p:ext uri="{BB962C8B-B14F-4D97-AF65-F5344CB8AC3E}">
        <p14:creationId xmlns:p14="http://schemas.microsoft.com/office/powerpoint/2010/main" val="3617944440"/>
      </p:ext>
    </p:extLst>
  </p:cSld>
  <p:clrMap bg1="lt1" tx1="dk1" bg2="lt2" tx2="dk2" accent1="accent1" accent2="accent2" accent3="accent3" accent4="accent4" accent5="accent5" accent6="accent6" hlink="hlink" folHlink="folHlink"/>
  <p:notesStyle>
    <a:lvl1pPr algn="l" rtl="0" fontAlgn="base">
      <a:lnSpc>
        <a:spcPct val="95000"/>
      </a:lnSpc>
      <a:spcBef>
        <a:spcPct val="60000"/>
      </a:spcBef>
      <a:spcAft>
        <a:spcPct val="0"/>
      </a:spcAft>
      <a:defRPr sz="1200" kern="1200">
        <a:solidFill>
          <a:schemeClr val="tx1"/>
        </a:solidFill>
        <a:latin typeface="Arial" panose="020B0604020202020204" pitchFamily="34" charset="0"/>
        <a:ea typeface="+mn-ea"/>
        <a:cs typeface="+mn-cs"/>
      </a:defRPr>
    </a:lvl1pPr>
    <a:lvl2pPr marL="114300" indent="-113030" algn="l" rtl="0" fontAlgn="base">
      <a:lnSpc>
        <a:spcPct val="95000"/>
      </a:lnSpc>
      <a:spcBef>
        <a:spcPct val="40000"/>
      </a:spcBef>
      <a:spcAft>
        <a:spcPct val="0"/>
      </a:spcAft>
      <a:buChar char="•"/>
      <a:defRPr sz="1200" kern="1200">
        <a:solidFill>
          <a:schemeClr val="tx1"/>
        </a:solidFill>
        <a:latin typeface="Arial" panose="020B0604020202020204" pitchFamily="34" charset="0"/>
        <a:ea typeface="+mn-ea"/>
        <a:cs typeface="+mn-cs"/>
      </a:defRPr>
    </a:lvl2pPr>
    <a:lvl3pPr marL="347980" indent="-119380" algn="l" rtl="0" fontAlgn="base">
      <a:lnSpc>
        <a:spcPct val="95000"/>
      </a:lnSpc>
      <a:spcBef>
        <a:spcPct val="20000"/>
      </a:spcBef>
      <a:spcAft>
        <a:spcPct val="0"/>
      </a:spcAft>
      <a:buChar char="•"/>
      <a:defRPr sz="1000" kern="1200">
        <a:solidFill>
          <a:schemeClr val="tx1"/>
        </a:solidFill>
        <a:latin typeface="Arial" panose="020B0604020202020204" pitchFamily="34" charset="0"/>
        <a:ea typeface="+mn-ea"/>
        <a:cs typeface="+mn-cs"/>
      </a:defRPr>
    </a:lvl3pPr>
    <a:lvl4pPr marL="567055" indent="-104775" algn="l" rtl="0" fontAlgn="base">
      <a:lnSpc>
        <a:spcPct val="95000"/>
      </a:lnSpc>
      <a:spcBef>
        <a:spcPct val="20000"/>
      </a:spcBef>
      <a:spcAft>
        <a:spcPct val="0"/>
      </a:spcAft>
      <a:buChar char="•"/>
      <a:defRPr sz="900" kern="1200">
        <a:solidFill>
          <a:schemeClr val="tx1"/>
        </a:solidFill>
        <a:latin typeface="Arial" panose="020B0604020202020204" pitchFamily="34" charset="0"/>
        <a:ea typeface="+mn-ea"/>
        <a:cs typeface="+mn-cs"/>
      </a:defRPr>
    </a:lvl4pPr>
    <a:lvl5pPr marL="798830" indent="-117475" algn="l" rtl="0" fontAlgn="base">
      <a:lnSpc>
        <a:spcPct val="95000"/>
      </a:lnSpc>
      <a:spcBef>
        <a:spcPct val="20000"/>
      </a:spcBef>
      <a:spcAft>
        <a:spcPct val="0"/>
      </a:spcAft>
      <a:buChar char="•"/>
      <a:defRPr sz="9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305CEDB-4A13-4B2A-952E-C06FAB98FC13}" type="slidenum">
              <a:rPr lang="en-US" altLang="zh-CN"/>
              <a:t>1</a:t>
            </a:fld>
            <a:endParaRPr lang="en-US" altLang="zh-CN"/>
          </a:p>
        </p:txBody>
      </p:sp>
      <p:sp>
        <p:nvSpPr>
          <p:cNvPr id="474114" name="Rectangle 2"/>
          <p:cNvSpPr>
            <a:spLocks noGrp="1" noRot="1" noChangeAspect="1" noChangeArrowheads="1" noTextEdit="1"/>
          </p:cNvSpPr>
          <p:nvPr>
            <p:ph type="sldImg"/>
          </p:nvPr>
        </p:nvSpPr>
        <p:spPr/>
      </p:sp>
      <p:sp>
        <p:nvSpPr>
          <p:cNvPr id="47411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2CE7B83-C921-4CBA-AA30-6937B884FFE4}" type="slidenum">
              <a:rPr lang="en-US" altLang="zh-CN"/>
              <a:t>2</a:t>
            </a:fld>
            <a:endParaRPr lang="en-US" altLang="zh-CN"/>
          </a:p>
        </p:txBody>
      </p:sp>
      <p:sp>
        <p:nvSpPr>
          <p:cNvPr id="475138" name="Rectangle 2"/>
          <p:cNvSpPr>
            <a:spLocks noGrp="1" noRot="1" noChangeAspect="1" noChangeArrowheads="1" noTextEdit="1"/>
          </p:cNvSpPr>
          <p:nvPr>
            <p:ph type="sldImg"/>
          </p:nvPr>
        </p:nvSpPr>
        <p:spPr/>
      </p:sp>
      <p:sp>
        <p:nvSpPr>
          <p:cNvPr id="475139" name="Rectangle 3"/>
          <p:cNvSpPr>
            <a:spLocks noGrp="1" noChangeArrowheads="1"/>
          </p:cNvSpPr>
          <p:nvPr>
            <p:ph type="body" idx="1"/>
          </p:nvPr>
        </p:nvSpPr>
        <p:spPr/>
        <p:txBody>
          <a:bodyPr/>
          <a:lstStyle/>
          <a:p>
            <a:endParaRPr lang="zh-CN"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2CE7B83-C921-4CBA-AA30-6937B884FFE4}" type="slidenum">
              <a:rPr lang="en-US" altLang="zh-CN">
                <a:solidFill>
                  <a:prstClr val="black"/>
                </a:solidFill>
              </a:rPr>
              <a:t>21</a:t>
            </a:fld>
            <a:endParaRPr lang="en-US" altLang="zh-CN">
              <a:solidFill>
                <a:prstClr val="black"/>
              </a:solidFill>
            </a:endParaRPr>
          </a:p>
        </p:txBody>
      </p:sp>
      <p:sp>
        <p:nvSpPr>
          <p:cNvPr id="475138" name="Rectangle 2"/>
          <p:cNvSpPr>
            <a:spLocks noGrp="1" noRot="1" noChangeAspect="1" noChangeArrowheads="1" noTextEdit="1"/>
          </p:cNvSpPr>
          <p:nvPr>
            <p:ph type="sldImg"/>
          </p:nvPr>
        </p:nvSpPr>
        <p:spPr/>
      </p:sp>
      <p:sp>
        <p:nvSpPr>
          <p:cNvPr id="47513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2CE7B83-C921-4CBA-AA30-6937B884FFE4}" type="slidenum">
              <a:rPr lang="en-US" altLang="zh-CN">
                <a:solidFill>
                  <a:prstClr val="black"/>
                </a:solidFill>
              </a:rPr>
              <a:t>22</a:t>
            </a:fld>
            <a:endParaRPr lang="en-US" altLang="zh-CN">
              <a:solidFill>
                <a:prstClr val="black"/>
              </a:solidFill>
            </a:endParaRPr>
          </a:p>
        </p:txBody>
      </p:sp>
      <p:sp>
        <p:nvSpPr>
          <p:cNvPr id="475138" name="Rectangle 2"/>
          <p:cNvSpPr>
            <a:spLocks noGrp="1" noRot="1" noChangeAspect="1" noChangeArrowheads="1" noTextEdit="1"/>
          </p:cNvSpPr>
          <p:nvPr>
            <p:ph type="sldImg"/>
          </p:nvPr>
        </p:nvSpPr>
        <p:spPr/>
      </p:sp>
      <p:sp>
        <p:nvSpPr>
          <p:cNvPr id="475139" name="Rectangle 3"/>
          <p:cNvSpPr>
            <a:spLocks noGrp="1" noChangeArrowheads="1"/>
          </p:cNvSpPr>
          <p:nvPr>
            <p:ph type="body" idx="1"/>
          </p:nvPr>
        </p:nvSpPr>
        <p:spPr/>
        <p:txBody>
          <a:bodyPr/>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23299" name="Rectangle 3"/>
          <p:cNvSpPr>
            <a:spLocks noGrp="1" noChangeArrowheads="1"/>
          </p:cNvSpPr>
          <p:nvPr>
            <p:ph type="subTitle" sz="quarter" idx="1"/>
          </p:nvPr>
        </p:nvSpPr>
        <p:spPr bwMode="auto">
          <a:xfrm>
            <a:off x="1419225" y="4221163"/>
            <a:ext cx="7410450" cy="1439862"/>
          </a:xfrm>
        </p:spPr>
        <p:txBody>
          <a:bodyPr/>
          <a:lstStyle>
            <a:lvl1pPr marL="0" indent="0" eaLnBrk="0" hangingPunct="0">
              <a:lnSpc>
                <a:spcPct val="90000"/>
              </a:lnSpc>
              <a:spcBef>
                <a:spcPct val="40000"/>
              </a:spcBef>
              <a:buFont typeface="Wingdings" panose="05000000000000000000" pitchFamily="2" charset="2"/>
              <a:buNone/>
              <a:defRPr sz="2000">
                <a:solidFill>
                  <a:schemeClr val="tx2"/>
                </a:solidFill>
              </a:defRPr>
            </a:lvl1pPr>
          </a:lstStyle>
          <a:p>
            <a:r>
              <a:rPr lang="zh-CN" altLang="en-US"/>
              <a:t>单击此处编辑母版副标题样式</a:t>
            </a:r>
            <a:endParaRPr lang="en-US" altLang="zh-CN"/>
          </a:p>
        </p:txBody>
      </p:sp>
      <p:sp>
        <p:nvSpPr>
          <p:cNvPr id="823300" name="Rectangle 4"/>
          <p:cNvSpPr>
            <a:spLocks noGrp="1" noChangeArrowheads="1"/>
          </p:cNvSpPr>
          <p:nvPr>
            <p:ph type="ctrTitle" sz="quarter"/>
          </p:nvPr>
        </p:nvSpPr>
        <p:spPr bwMode="auto">
          <a:xfrm>
            <a:off x="1412875" y="3573463"/>
            <a:ext cx="7416800" cy="573087"/>
          </a:xfrm>
        </p:spPr>
        <p:txBody>
          <a:bodyPr wrap="none" anchor="t"/>
          <a:lstStyle>
            <a:lvl1pPr>
              <a:lnSpc>
                <a:spcPct val="90000"/>
              </a:lnSpc>
              <a:spcBef>
                <a:spcPct val="40000"/>
              </a:spcBef>
              <a:defRPr sz="3200"/>
            </a:lvl1pPr>
          </a:lstStyle>
          <a:p>
            <a:r>
              <a:rPr lang="zh-CN" altLang="en-US"/>
              <a:t>单击此处编辑母版标题样式</a:t>
            </a:r>
            <a:endParaRPr lang="en-US" altLang="zh-CN"/>
          </a:p>
        </p:txBody>
      </p:sp>
      <p:pic>
        <p:nvPicPr>
          <p:cNvPr id="7" name="Picture 3" descr="C:\Users\Xinjian\Pictures\DNA.jpg"/>
          <p:cNvPicPr>
            <a:picLocks noChangeAspect="1" noChangeArrowheads="1"/>
          </p:cNvPicPr>
          <p:nvPr userDrawn="1"/>
        </p:nvPicPr>
        <p:blipFill>
          <a:blip r:embed="rId2"/>
          <a:srcRect/>
          <a:stretch>
            <a:fillRect/>
          </a:stretch>
        </p:blipFill>
        <p:spPr bwMode="auto">
          <a:xfrm>
            <a:off x="2928926" y="1071546"/>
            <a:ext cx="6215074" cy="2286004"/>
          </a:xfrm>
          <a:prstGeom prst="rect">
            <a:avLst/>
          </a:prstGeom>
          <a:noFill/>
        </p:spPr>
      </p:pic>
      <p:pic>
        <p:nvPicPr>
          <p:cNvPr id="8" name="Picture 5"/>
          <p:cNvPicPr>
            <a:picLocks noChangeAspect="1" noChangeArrowheads="1"/>
          </p:cNvPicPr>
          <p:nvPr userDrawn="1"/>
        </p:nvPicPr>
        <p:blipFill>
          <a:blip r:embed="rId3"/>
          <a:srcRect/>
          <a:stretch>
            <a:fillRect/>
          </a:stretch>
        </p:blipFill>
        <p:spPr bwMode="auto">
          <a:xfrm>
            <a:off x="-32" y="1071546"/>
            <a:ext cx="2887978" cy="2286016"/>
          </a:xfrm>
          <a:prstGeom prst="rect">
            <a:avLst/>
          </a:prstGeom>
          <a:noFill/>
          <a:ln w="9525">
            <a:noFill/>
            <a:miter lim="800000"/>
            <a:headEnd/>
            <a:tailEnd/>
          </a:ln>
          <a:effectLst/>
        </p:spPr>
      </p:pic>
      <p:pic>
        <p:nvPicPr>
          <p:cNvPr id="9" name="Picture 6" descr="C:\Users\Xinjian\Pictures\beyotimelogo.gif"/>
          <p:cNvPicPr>
            <a:picLocks noChangeAspect="1" noChangeArrowheads="1"/>
          </p:cNvPicPr>
          <p:nvPr userDrawn="1"/>
        </p:nvPicPr>
        <p:blipFill>
          <a:blip r:embed="rId4"/>
          <a:srcRect/>
          <a:stretch>
            <a:fillRect/>
          </a:stretch>
        </p:blipFill>
        <p:spPr bwMode="auto">
          <a:xfrm>
            <a:off x="942992" y="5835668"/>
            <a:ext cx="1790700" cy="685800"/>
          </a:xfrm>
          <a:prstGeom prst="rect">
            <a:avLst/>
          </a:prstGeom>
          <a:noFill/>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页脚占位符 3"/>
          <p:cNvSpPr>
            <a:spLocks noGrp="1"/>
          </p:cNvSpPr>
          <p:nvPr>
            <p:ph type="ftr" sz="quarter" idx="10"/>
          </p:nvPr>
        </p:nvSpPr>
        <p:spPr/>
        <p:txBody>
          <a:bodyPr/>
          <a:lstStyle>
            <a:lvl1pPr>
              <a:defRPr/>
            </a:lvl1pPr>
          </a:lstStyle>
          <a:p>
            <a:fld id="{0ABF8153-F5AE-47EF-9E49-D4C8C245DA26}" type="slidenum">
              <a:rPr lang="en-US" altLang="zh-CN"/>
              <a:t>‹#›</a:t>
            </a:fld>
            <a:r>
              <a:rPr lang="en-US" altLang="zh-CN"/>
              <a:t> | Presentation Title | Presenter Name | Date | Subject | Business Use Only</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83400" y="614363"/>
            <a:ext cx="2117725" cy="246221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27050" y="614363"/>
            <a:ext cx="6203950" cy="246221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页脚占位符 3"/>
          <p:cNvSpPr>
            <a:spLocks noGrp="1"/>
          </p:cNvSpPr>
          <p:nvPr>
            <p:ph type="ftr" sz="quarter" idx="10"/>
          </p:nvPr>
        </p:nvSpPr>
        <p:spPr/>
        <p:txBody>
          <a:bodyPr/>
          <a:lstStyle>
            <a:lvl1pPr>
              <a:defRPr/>
            </a:lvl1pPr>
          </a:lstStyle>
          <a:p>
            <a:fld id="{573F34F6-CD13-4B17-BB4E-D58EB9E3A4AC}" type="slidenum">
              <a:rPr lang="en-US" altLang="zh-CN"/>
              <a:t>‹#›</a:t>
            </a:fld>
            <a:r>
              <a:rPr lang="en-US" altLang="zh-CN"/>
              <a:t> | Presentation Title | Presenter Name | Date | Subject | Business Use Only</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页脚占位符 2"/>
          <p:cNvSpPr>
            <a:spLocks noGrp="1"/>
          </p:cNvSpPr>
          <p:nvPr>
            <p:ph type="ftr" sz="quarter" idx="10"/>
          </p:nvPr>
        </p:nvSpPr>
        <p:spPr/>
        <p:txBody>
          <a:bodyPr/>
          <a:lstStyle/>
          <a:p>
            <a:fld id="{829779A3-5382-4918-97C8-9996844036CC}" type="slidenum">
              <a:rPr lang="en-US" altLang="zh-CN" smtClean="0"/>
              <a:t>‹#›</a:t>
            </a:fld>
            <a:r>
              <a:rPr lang="en-US" altLang="zh-CN"/>
              <a:t> | Presentation Title | Presenter Name | Date | Subject | Business Use Only</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页脚占位符 3"/>
          <p:cNvSpPr>
            <a:spLocks noGrp="1"/>
          </p:cNvSpPr>
          <p:nvPr>
            <p:ph type="ftr" sz="quarter" idx="10"/>
          </p:nvPr>
        </p:nvSpPr>
        <p:spPr/>
        <p:txBody>
          <a:bodyPr/>
          <a:lstStyle>
            <a:lvl1pPr>
              <a:defRPr/>
            </a:lvl1pPr>
          </a:lstStyle>
          <a:p>
            <a:fld id="{F13E133A-DAAC-4FF5-87A1-D9293D70DB42}" type="slidenum">
              <a:rPr lang="en-US" altLang="zh-CN"/>
              <a:t>‹#›</a:t>
            </a:fld>
            <a:r>
              <a:rPr lang="en-US" altLang="zh-CN"/>
              <a:t> | Presentation Title | Presenter Name | Date | Subject | Business Use Only</a:t>
            </a:r>
          </a:p>
        </p:txBody>
      </p:sp>
      <p:pic>
        <p:nvPicPr>
          <p:cNvPr id="5" name="Picture 6" descr="C:\Users\Xinjian\Pictures\beyotimelogo.gif"/>
          <p:cNvPicPr>
            <a:picLocks noChangeAspect="1" noChangeArrowheads="1"/>
          </p:cNvPicPr>
          <p:nvPr userDrawn="1"/>
        </p:nvPicPr>
        <p:blipFill>
          <a:blip r:embed="rId2"/>
          <a:srcRect/>
          <a:stretch>
            <a:fillRect/>
          </a:stretch>
        </p:blipFill>
        <p:spPr bwMode="auto">
          <a:xfrm>
            <a:off x="7594600" y="6228146"/>
            <a:ext cx="1196992" cy="458422"/>
          </a:xfrm>
          <a:prstGeom prst="rect">
            <a:avLst/>
          </a:prstGeom>
          <a:noFill/>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页脚占位符 3"/>
          <p:cNvSpPr>
            <a:spLocks noGrp="1"/>
          </p:cNvSpPr>
          <p:nvPr>
            <p:ph type="ftr" sz="quarter" idx="10"/>
          </p:nvPr>
        </p:nvSpPr>
        <p:spPr/>
        <p:txBody>
          <a:bodyPr/>
          <a:lstStyle>
            <a:lvl1pPr>
              <a:defRPr/>
            </a:lvl1pPr>
          </a:lstStyle>
          <a:p>
            <a:fld id="{5649C0A8-531E-4C72-9404-EA9E7B72EEC0}" type="slidenum">
              <a:rPr lang="en-US" altLang="zh-CN"/>
              <a:t>‹#›</a:t>
            </a:fld>
            <a:r>
              <a:rPr lang="en-US" altLang="zh-CN"/>
              <a:t> | Presentation Title | Presenter Name | Date | Subject | Business Use Only</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27050" y="1346200"/>
            <a:ext cx="4160838" cy="173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840288" y="1346200"/>
            <a:ext cx="4160837" cy="1730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页脚占位符 4"/>
          <p:cNvSpPr>
            <a:spLocks noGrp="1"/>
          </p:cNvSpPr>
          <p:nvPr>
            <p:ph type="ftr" sz="quarter" idx="10"/>
          </p:nvPr>
        </p:nvSpPr>
        <p:spPr/>
        <p:txBody>
          <a:bodyPr/>
          <a:lstStyle>
            <a:lvl1pPr>
              <a:defRPr/>
            </a:lvl1pPr>
          </a:lstStyle>
          <a:p>
            <a:fld id="{47A0D005-2D84-4FA1-82C5-3E93A4580629}" type="slidenum">
              <a:rPr lang="en-US" altLang="zh-CN"/>
              <a:t>‹#›</a:t>
            </a:fld>
            <a:r>
              <a:rPr lang="en-US" altLang="zh-CN"/>
              <a:t> | Presentation Title | Presenter Name | Date | Subject | Business Use Only</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页脚占位符 6"/>
          <p:cNvSpPr>
            <a:spLocks noGrp="1"/>
          </p:cNvSpPr>
          <p:nvPr>
            <p:ph type="ftr" sz="quarter" idx="10"/>
          </p:nvPr>
        </p:nvSpPr>
        <p:spPr/>
        <p:txBody>
          <a:bodyPr/>
          <a:lstStyle>
            <a:lvl1pPr>
              <a:defRPr/>
            </a:lvl1pPr>
          </a:lstStyle>
          <a:p>
            <a:fld id="{4DE1CD7E-3DBC-4889-8866-7BB4F30A43A6}" type="slidenum">
              <a:rPr lang="en-US" altLang="zh-CN"/>
              <a:t>‹#›</a:t>
            </a:fld>
            <a:r>
              <a:rPr lang="en-US" altLang="zh-CN"/>
              <a:t> | Presentation Title | Presenter Name | Date | Subject | Business Use Only</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页脚占位符 2"/>
          <p:cNvSpPr>
            <a:spLocks noGrp="1"/>
          </p:cNvSpPr>
          <p:nvPr>
            <p:ph type="ftr" sz="quarter" idx="10"/>
          </p:nvPr>
        </p:nvSpPr>
        <p:spPr/>
        <p:txBody>
          <a:bodyPr/>
          <a:lstStyle>
            <a:lvl1pPr>
              <a:defRPr/>
            </a:lvl1pPr>
          </a:lstStyle>
          <a:p>
            <a:fld id="{68C27E28-332D-437A-979B-294A14A69BAA}" type="slidenum">
              <a:rPr lang="en-US" altLang="zh-CN"/>
              <a:t>‹#›</a:t>
            </a:fld>
            <a:r>
              <a:rPr lang="en-US" altLang="zh-CN"/>
              <a:t> | Presentation Title | Presenter Name | Date | Subject | Business Use Only</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lvl1pPr>
              <a:defRPr/>
            </a:lvl1pPr>
          </a:lstStyle>
          <a:p>
            <a:fld id="{5BF3B0BD-0E5C-40AA-94AD-F29A28D3AADC}" type="slidenum">
              <a:rPr lang="en-US" altLang="zh-CN"/>
              <a:t>‹#›</a:t>
            </a:fld>
            <a:r>
              <a:rPr lang="en-US" altLang="zh-CN"/>
              <a:t> | Presentation Title | Presenter Name | Date | Subject | Business Use Only</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页脚占位符 4"/>
          <p:cNvSpPr>
            <a:spLocks noGrp="1"/>
          </p:cNvSpPr>
          <p:nvPr>
            <p:ph type="ftr" sz="quarter" idx="10"/>
          </p:nvPr>
        </p:nvSpPr>
        <p:spPr/>
        <p:txBody>
          <a:bodyPr/>
          <a:lstStyle>
            <a:lvl1pPr>
              <a:defRPr/>
            </a:lvl1pPr>
          </a:lstStyle>
          <a:p>
            <a:fld id="{5D219B8D-1F33-48B0-B1E3-B48EEEC32CD9}" type="slidenum">
              <a:rPr lang="en-US" altLang="zh-CN"/>
              <a:t>‹#›</a:t>
            </a:fld>
            <a:r>
              <a:rPr lang="en-US" altLang="zh-CN"/>
              <a:t> | Presentation Title | Presenter Name | Date | Subject | Business Use Only</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页脚占位符 4"/>
          <p:cNvSpPr>
            <a:spLocks noGrp="1"/>
          </p:cNvSpPr>
          <p:nvPr>
            <p:ph type="ftr" sz="quarter" idx="10"/>
          </p:nvPr>
        </p:nvSpPr>
        <p:spPr/>
        <p:txBody>
          <a:bodyPr/>
          <a:lstStyle>
            <a:lvl1pPr>
              <a:defRPr/>
            </a:lvl1pPr>
          </a:lstStyle>
          <a:p>
            <a:fld id="{2B9345B8-F53D-4895-8185-7D5057D8EB8B}" type="slidenum">
              <a:rPr lang="en-US" altLang="zh-CN"/>
              <a:t>‹#›</a:t>
            </a:fld>
            <a:r>
              <a:rPr lang="en-US" altLang="zh-CN"/>
              <a:t> | Presentation Title | Presenter Name | Date | Subject | Business Use Only</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2274" name="Rectangle 2"/>
          <p:cNvSpPr>
            <a:spLocks noChangeArrowheads="1"/>
          </p:cNvSpPr>
          <p:nvPr/>
        </p:nvSpPr>
        <p:spPr bwMode="gray">
          <a:xfrm>
            <a:off x="0" y="1125538"/>
            <a:ext cx="9140825" cy="63500"/>
          </a:xfrm>
          <a:prstGeom prst="rect">
            <a:avLst/>
          </a:prstGeom>
          <a:solidFill>
            <a:srgbClr val="6A5540"/>
          </a:solidFill>
          <a:ln w="12700">
            <a:noFill/>
            <a:miter lim="800000"/>
          </a:ln>
          <a:effectLst/>
        </p:spPr>
        <p:txBody>
          <a:bodyPr wrap="none" anchor="ctr"/>
          <a:lstStyle/>
          <a:p>
            <a:endParaRPr lang="zh-CN" altLang="en-US"/>
          </a:p>
        </p:txBody>
      </p:sp>
      <p:sp>
        <p:nvSpPr>
          <p:cNvPr id="822275" name="Rectangle 3"/>
          <p:cNvSpPr>
            <a:spLocks noGrp="1" noChangeArrowheads="1"/>
          </p:cNvSpPr>
          <p:nvPr>
            <p:ph type="title"/>
          </p:nvPr>
        </p:nvSpPr>
        <p:spPr bwMode="gray">
          <a:xfrm>
            <a:off x="539750" y="614363"/>
            <a:ext cx="8289925" cy="498475"/>
          </a:xfrm>
          <a:prstGeom prst="rect">
            <a:avLst/>
          </a:prstGeom>
          <a:noFill/>
          <a:ln w="9525">
            <a:noFill/>
            <a:miter lim="800000"/>
          </a:ln>
          <a:effectLst/>
        </p:spPr>
        <p:txBody>
          <a:bodyPr vert="horz" wrap="square" lIns="91440" tIns="45720" rIns="91440" bIns="45720" numCol="1" anchor="b" anchorCtr="0" compatLnSpc="1">
            <a:spAutoFit/>
          </a:bodyPr>
          <a:lstStyle/>
          <a:p>
            <a:pPr lvl="0"/>
            <a:r>
              <a:rPr lang="zh-CN" altLang="en-US"/>
              <a:t>单击此处编辑母版标题样式</a:t>
            </a:r>
            <a:endParaRPr lang="en-US" altLang="zh-CN"/>
          </a:p>
        </p:txBody>
      </p:sp>
      <p:sp>
        <p:nvSpPr>
          <p:cNvPr id="822276" name="Rectangle 4"/>
          <p:cNvSpPr>
            <a:spLocks noGrp="1" noChangeArrowheads="1"/>
          </p:cNvSpPr>
          <p:nvPr>
            <p:ph type="body" idx="1"/>
          </p:nvPr>
        </p:nvSpPr>
        <p:spPr bwMode="gray">
          <a:xfrm>
            <a:off x="527050" y="1346200"/>
            <a:ext cx="8474075" cy="1730375"/>
          </a:xfrm>
          <a:prstGeom prst="rect">
            <a:avLst/>
          </a:prstGeom>
          <a:noFill/>
          <a:ln w="9525">
            <a:noFill/>
            <a:miter lim="800000"/>
          </a:ln>
          <a:effectLst/>
        </p:spPr>
        <p:txBody>
          <a:bodyPr vert="horz" wrap="square" lIns="91440" tIns="45720" rIns="91440" bIns="45720" numCol="1" anchor="t" anchorCtr="0" compatLnSpc="1">
            <a:sp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ltLang="zh-CN"/>
          </a:p>
        </p:txBody>
      </p:sp>
      <p:sp>
        <p:nvSpPr>
          <p:cNvPr id="822278" name="Rectangle 6"/>
          <p:cNvSpPr>
            <a:spLocks noGrp="1" noChangeArrowheads="1"/>
          </p:cNvSpPr>
          <p:nvPr>
            <p:ph type="ftr" sz="quarter" idx="3"/>
          </p:nvPr>
        </p:nvSpPr>
        <p:spPr bwMode="auto">
          <a:xfrm>
            <a:off x="555625" y="6440488"/>
            <a:ext cx="6524625" cy="228600"/>
          </a:xfrm>
          <a:prstGeom prst="rect">
            <a:avLst/>
          </a:prstGeom>
          <a:noFill/>
          <a:ln w="9525">
            <a:noFill/>
            <a:miter lim="800000"/>
          </a:ln>
          <a:effectLst/>
        </p:spPr>
        <p:txBody>
          <a:bodyPr vert="horz" wrap="square" lIns="91440" tIns="45720" rIns="91440" bIns="45720" numCol="1" anchor="t" anchorCtr="0" compatLnSpc="1">
            <a:spAutoFit/>
          </a:bodyPr>
          <a:lstStyle>
            <a:lvl1pPr eaLnBrk="0" hangingPunct="0">
              <a:defRPr sz="900">
                <a:solidFill>
                  <a:srgbClr val="7F7F7F"/>
                </a:solidFill>
                <a:ea typeface="宋体" panose="02010600030101010101" pitchFamily="2" charset="-122"/>
              </a:defRPr>
            </a:lvl1pPr>
          </a:lstStyle>
          <a:p>
            <a:fld id="{829779A3-5382-4918-97C8-9996844036CC}" type="slidenum">
              <a:rPr lang="en-US" altLang="zh-CN"/>
              <a:t>‹#›</a:t>
            </a:fld>
            <a:r>
              <a:rPr lang="en-US" altLang="zh-CN"/>
              <a:t> | Presentation Title | Presenter Name | Date | Subject | Business Use Only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hf sldNum="0" hdr="0" dt="0"/>
  <p:txStyles>
    <p:titleStyle>
      <a:lvl1pPr algn="l" rtl="0" eaLnBrk="1" fontAlgn="base" hangingPunct="1">
        <a:lnSpc>
          <a:spcPct val="95000"/>
        </a:lnSpc>
        <a:spcBef>
          <a:spcPct val="0"/>
        </a:spcBef>
        <a:spcAft>
          <a:spcPct val="0"/>
        </a:spcAft>
        <a:defRPr sz="2800">
          <a:solidFill>
            <a:schemeClr val="folHlink"/>
          </a:solidFill>
          <a:latin typeface="+mj-lt"/>
          <a:ea typeface="+mj-ea"/>
          <a:cs typeface="+mj-cs"/>
        </a:defRPr>
      </a:lvl1pPr>
      <a:lvl2pPr algn="l" rtl="0" eaLnBrk="1" fontAlgn="base" hangingPunct="1">
        <a:lnSpc>
          <a:spcPct val="95000"/>
        </a:lnSpc>
        <a:spcBef>
          <a:spcPct val="0"/>
        </a:spcBef>
        <a:spcAft>
          <a:spcPct val="0"/>
        </a:spcAft>
        <a:defRPr sz="2800">
          <a:solidFill>
            <a:schemeClr val="folHlink"/>
          </a:solidFill>
          <a:latin typeface="Arial" panose="020B0604020202020204" pitchFamily="34" charset="0"/>
        </a:defRPr>
      </a:lvl2pPr>
      <a:lvl3pPr algn="l" rtl="0" eaLnBrk="1" fontAlgn="base" hangingPunct="1">
        <a:lnSpc>
          <a:spcPct val="95000"/>
        </a:lnSpc>
        <a:spcBef>
          <a:spcPct val="0"/>
        </a:spcBef>
        <a:spcAft>
          <a:spcPct val="0"/>
        </a:spcAft>
        <a:defRPr sz="2800">
          <a:solidFill>
            <a:schemeClr val="folHlink"/>
          </a:solidFill>
          <a:latin typeface="Arial" panose="020B0604020202020204" pitchFamily="34" charset="0"/>
        </a:defRPr>
      </a:lvl3pPr>
      <a:lvl4pPr algn="l" rtl="0" eaLnBrk="1" fontAlgn="base" hangingPunct="1">
        <a:lnSpc>
          <a:spcPct val="95000"/>
        </a:lnSpc>
        <a:spcBef>
          <a:spcPct val="0"/>
        </a:spcBef>
        <a:spcAft>
          <a:spcPct val="0"/>
        </a:spcAft>
        <a:defRPr sz="2800">
          <a:solidFill>
            <a:schemeClr val="folHlink"/>
          </a:solidFill>
          <a:latin typeface="Arial" panose="020B0604020202020204" pitchFamily="34" charset="0"/>
        </a:defRPr>
      </a:lvl4pPr>
      <a:lvl5pPr algn="l" rtl="0" eaLnBrk="1" fontAlgn="base" hangingPunct="1">
        <a:lnSpc>
          <a:spcPct val="95000"/>
        </a:lnSpc>
        <a:spcBef>
          <a:spcPct val="0"/>
        </a:spcBef>
        <a:spcAft>
          <a:spcPct val="0"/>
        </a:spcAft>
        <a:defRPr sz="2800">
          <a:solidFill>
            <a:schemeClr val="folHlink"/>
          </a:solidFill>
          <a:latin typeface="Arial" panose="020B0604020202020204" pitchFamily="34" charset="0"/>
        </a:defRPr>
      </a:lvl5pPr>
      <a:lvl6pPr marL="457200" algn="l" rtl="0" eaLnBrk="1" fontAlgn="base" hangingPunct="1">
        <a:lnSpc>
          <a:spcPct val="95000"/>
        </a:lnSpc>
        <a:spcBef>
          <a:spcPct val="0"/>
        </a:spcBef>
        <a:spcAft>
          <a:spcPct val="0"/>
        </a:spcAft>
        <a:defRPr sz="2800">
          <a:solidFill>
            <a:schemeClr val="folHlink"/>
          </a:solidFill>
          <a:latin typeface="Arial" panose="020B0604020202020204" pitchFamily="34" charset="0"/>
        </a:defRPr>
      </a:lvl6pPr>
      <a:lvl7pPr marL="914400" algn="l" rtl="0" eaLnBrk="1" fontAlgn="base" hangingPunct="1">
        <a:lnSpc>
          <a:spcPct val="95000"/>
        </a:lnSpc>
        <a:spcBef>
          <a:spcPct val="0"/>
        </a:spcBef>
        <a:spcAft>
          <a:spcPct val="0"/>
        </a:spcAft>
        <a:defRPr sz="2800">
          <a:solidFill>
            <a:schemeClr val="folHlink"/>
          </a:solidFill>
          <a:latin typeface="Arial" panose="020B0604020202020204" pitchFamily="34" charset="0"/>
        </a:defRPr>
      </a:lvl7pPr>
      <a:lvl8pPr marL="1371600" algn="l" rtl="0" eaLnBrk="1" fontAlgn="base" hangingPunct="1">
        <a:lnSpc>
          <a:spcPct val="95000"/>
        </a:lnSpc>
        <a:spcBef>
          <a:spcPct val="0"/>
        </a:spcBef>
        <a:spcAft>
          <a:spcPct val="0"/>
        </a:spcAft>
        <a:defRPr sz="2800">
          <a:solidFill>
            <a:schemeClr val="folHlink"/>
          </a:solidFill>
          <a:latin typeface="Arial" panose="020B0604020202020204" pitchFamily="34" charset="0"/>
        </a:defRPr>
      </a:lvl8pPr>
      <a:lvl9pPr marL="1828800" algn="l" rtl="0" eaLnBrk="1" fontAlgn="base" hangingPunct="1">
        <a:lnSpc>
          <a:spcPct val="95000"/>
        </a:lnSpc>
        <a:spcBef>
          <a:spcPct val="0"/>
        </a:spcBef>
        <a:spcAft>
          <a:spcPct val="0"/>
        </a:spcAft>
        <a:defRPr sz="2800">
          <a:solidFill>
            <a:schemeClr val="folHlink"/>
          </a:solidFill>
          <a:latin typeface="Arial" panose="020B0604020202020204" pitchFamily="34" charset="0"/>
        </a:defRPr>
      </a:lvl9pPr>
    </p:titleStyle>
    <p:bodyStyle>
      <a:lvl1pPr marL="233680" indent="-233680" algn="l" rtl="0" eaLnBrk="1" fontAlgn="base" hangingPunct="1">
        <a:lnSpc>
          <a:spcPct val="95000"/>
        </a:lnSpc>
        <a:spcBef>
          <a:spcPct val="75000"/>
        </a:spcBef>
        <a:spcAft>
          <a:spcPct val="0"/>
        </a:spcAft>
        <a:buClr>
          <a:schemeClr val="accent1"/>
        </a:buClr>
        <a:buSzPct val="110000"/>
        <a:buFont typeface="Wingdings" panose="05000000000000000000" pitchFamily="2" charset="2"/>
        <a:buChar char="§"/>
        <a:defRPr sz="2400">
          <a:solidFill>
            <a:schemeClr val="tx1"/>
          </a:solidFill>
          <a:latin typeface="+mn-lt"/>
          <a:ea typeface="+mn-ea"/>
          <a:cs typeface="+mn-cs"/>
        </a:defRPr>
      </a:lvl1pPr>
      <a:lvl2pPr marL="398780" indent="-163830" algn="l" rtl="0" eaLnBrk="1" fontAlgn="base" hangingPunct="1">
        <a:lnSpc>
          <a:spcPct val="95000"/>
        </a:lnSpc>
        <a:spcBef>
          <a:spcPct val="40000"/>
        </a:spcBef>
        <a:spcAft>
          <a:spcPct val="0"/>
        </a:spcAft>
        <a:buClr>
          <a:srgbClr val="917B69"/>
        </a:buClr>
        <a:buFont typeface="Arial" panose="020B0604020202020204" pitchFamily="34" charset="0"/>
        <a:buChar char="•"/>
        <a:defRPr sz="2000">
          <a:solidFill>
            <a:schemeClr val="tx1"/>
          </a:solidFill>
          <a:latin typeface="+mn-lt"/>
        </a:defRPr>
      </a:lvl2pPr>
      <a:lvl3pPr marL="577850" indent="-177800" algn="l" rtl="0" eaLnBrk="1" fontAlgn="base" hangingPunct="1">
        <a:lnSpc>
          <a:spcPct val="95000"/>
        </a:lnSpc>
        <a:spcBef>
          <a:spcPct val="30000"/>
        </a:spcBef>
        <a:spcAft>
          <a:spcPct val="0"/>
        </a:spcAft>
        <a:buClr>
          <a:schemeClr val="tx1"/>
        </a:buClr>
        <a:buFont typeface="Arial" panose="020B0604020202020204" pitchFamily="34" charset="0"/>
        <a:buChar char="-"/>
        <a:defRPr>
          <a:solidFill>
            <a:schemeClr val="tx1"/>
          </a:solidFill>
          <a:latin typeface="+mn-lt"/>
        </a:defRPr>
      </a:lvl3pPr>
      <a:lvl4pPr marL="752475" indent="-173355" algn="l" rtl="0" eaLnBrk="1" fontAlgn="base" hangingPunct="1">
        <a:lnSpc>
          <a:spcPct val="95000"/>
        </a:lnSpc>
        <a:spcBef>
          <a:spcPct val="20000"/>
        </a:spcBef>
        <a:spcAft>
          <a:spcPct val="0"/>
        </a:spcAft>
        <a:buClr>
          <a:schemeClr val="tx1"/>
        </a:buClr>
        <a:buFont typeface="Arial" panose="020B0604020202020204" pitchFamily="34" charset="0"/>
        <a:buChar char="•"/>
        <a:defRPr sz="1600">
          <a:solidFill>
            <a:schemeClr val="tx1"/>
          </a:solidFill>
          <a:latin typeface="+mn-lt"/>
        </a:defRPr>
      </a:lvl4pPr>
      <a:lvl5pPr marL="917575" indent="-163830" algn="l" rtl="0" eaLnBrk="1" fontAlgn="base" hangingPunct="1">
        <a:spcBef>
          <a:spcPct val="20000"/>
        </a:spcBef>
        <a:spcAft>
          <a:spcPct val="0"/>
        </a:spcAft>
        <a:buChar char="»"/>
        <a:defRPr sz="1400">
          <a:solidFill>
            <a:schemeClr val="tx1"/>
          </a:solidFill>
          <a:latin typeface="+mn-lt"/>
        </a:defRPr>
      </a:lvl5pPr>
      <a:lvl6pPr marL="1374775" indent="-163830" algn="l" rtl="0" eaLnBrk="1" fontAlgn="base" hangingPunct="1">
        <a:spcBef>
          <a:spcPct val="20000"/>
        </a:spcBef>
        <a:spcAft>
          <a:spcPct val="0"/>
        </a:spcAft>
        <a:buChar char="»"/>
        <a:defRPr sz="1400">
          <a:solidFill>
            <a:schemeClr val="tx1"/>
          </a:solidFill>
          <a:latin typeface="+mn-lt"/>
        </a:defRPr>
      </a:lvl6pPr>
      <a:lvl7pPr marL="1831975" indent="-163830" algn="l" rtl="0" eaLnBrk="1" fontAlgn="base" hangingPunct="1">
        <a:spcBef>
          <a:spcPct val="20000"/>
        </a:spcBef>
        <a:spcAft>
          <a:spcPct val="0"/>
        </a:spcAft>
        <a:buChar char="»"/>
        <a:defRPr sz="1400">
          <a:solidFill>
            <a:schemeClr val="tx1"/>
          </a:solidFill>
          <a:latin typeface="+mn-lt"/>
        </a:defRPr>
      </a:lvl7pPr>
      <a:lvl8pPr marL="2289175" indent="-163830" algn="l" rtl="0" eaLnBrk="1" fontAlgn="base" hangingPunct="1">
        <a:spcBef>
          <a:spcPct val="20000"/>
        </a:spcBef>
        <a:spcAft>
          <a:spcPct val="0"/>
        </a:spcAft>
        <a:buChar char="»"/>
        <a:defRPr sz="1400">
          <a:solidFill>
            <a:schemeClr val="tx1"/>
          </a:solidFill>
          <a:latin typeface="+mn-lt"/>
        </a:defRPr>
      </a:lvl8pPr>
      <a:lvl9pPr marL="2746375" indent="-163830" algn="l" rtl="0" eaLnBrk="1" fontAlgn="base" hangingPunct="1">
        <a:spcBef>
          <a:spcPct val="20000"/>
        </a:spcBef>
        <a:spcAft>
          <a:spcPct val="0"/>
        </a:spcAft>
        <a:buChar char="»"/>
        <a:defRPr sz="14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tif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41" name="Rectangle 33"/>
          <p:cNvSpPr>
            <a:spLocks noGrp="1" noChangeArrowheads="1"/>
          </p:cNvSpPr>
          <p:nvPr>
            <p:ph type="ctrTitle"/>
          </p:nvPr>
        </p:nvSpPr>
        <p:spPr>
          <a:xfrm>
            <a:off x="153670" y="4101465"/>
            <a:ext cx="7738110" cy="977265"/>
          </a:xfrm>
        </p:spPr>
        <p:txBody>
          <a:bodyPr wrap="square"/>
          <a:lstStyle/>
          <a:p>
            <a:pPr algn="l"/>
            <a:r>
              <a:rPr lang="en-US" altLang="zh-CN" dirty="0">
                <a:solidFill>
                  <a:srgbClr val="862000"/>
                </a:solidFill>
              </a:rPr>
              <a:t> </a:t>
            </a:r>
            <a:br>
              <a:rPr lang="en-US" altLang="zh-CN" dirty="0">
                <a:solidFill>
                  <a:srgbClr val="862000"/>
                </a:solidFill>
              </a:rPr>
            </a:br>
            <a:r>
              <a:rPr lang="en-US" altLang="zh-CN" dirty="0">
                <a:solidFill>
                  <a:srgbClr val="862000"/>
                </a:solidFill>
              </a:rPr>
              <a:t>Custom Antibody Services by </a:t>
            </a:r>
            <a:r>
              <a:rPr lang="en-US" altLang="zh-CN" dirty="0" err="1">
                <a:solidFill>
                  <a:srgbClr val="862000"/>
                </a:solidFill>
              </a:rPr>
              <a:t>Beyotime</a:t>
            </a:r>
            <a:r>
              <a:rPr lang="en-US" altLang="zh-CN" dirty="0">
                <a:solidFill>
                  <a:srgbClr val="862000"/>
                </a:solidFill>
              </a:rPr>
              <a:t> </a:t>
            </a:r>
            <a:endParaRPr lang="zh-CN" altLang="zh-CN" dirty="0">
              <a:solidFill>
                <a:srgbClr val="862000"/>
              </a:solidFill>
            </a:endParaRPr>
          </a:p>
        </p:txBody>
      </p:sp>
      <p:grpSp>
        <p:nvGrpSpPr>
          <p:cNvPr id="3" name="组合 2"/>
          <p:cNvGrpSpPr/>
          <p:nvPr/>
        </p:nvGrpSpPr>
        <p:grpSpPr>
          <a:xfrm>
            <a:off x="112542" y="5559646"/>
            <a:ext cx="8890781" cy="1150642"/>
            <a:chOff x="8468" y="10764"/>
            <a:chExt cx="6194666" cy="814045"/>
          </a:xfrm>
        </p:grpSpPr>
        <p:pic>
          <p:nvPicPr>
            <p:cNvPr id="4" name="图片 3"/>
            <p:cNvPicPr preferRelativeResize="0">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68" y="10764"/>
              <a:ext cx="2080802" cy="814045"/>
            </a:xfrm>
            <a:prstGeom prst="rect">
              <a:avLst/>
            </a:prstGeom>
          </p:spPr>
        </p:pic>
        <p:sp>
          <p:nvSpPr>
            <p:cNvPr id="5" name="文本框 2"/>
            <p:cNvSpPr txBox="1">
              <a:spLocks noChangeArrowheads="1"/>
            </p:cNvSpPr>
            <p:nvPr/>
          </p:nvSpPr>
          <p:spPr bwMode="auto">
            <a:xfrm>
              <a:off x="3975119" y="21443"/>
              <a:ext cx="2228015" cy="762100"/>
            </a:xfrm>
            <a:prstGeom prst="rect">
              <a:avLst/>
            </a:prstGeom>
            <a:noFill/>
            <a:ln w="9525">
              <a:noFill/>
              <a:miter lim="800000"/>
            </a:ln>
          </p:spPr>
          <p:txBody>
            <a:bodyPr rot="0" vert="horz" wrap="square" lIns="0" tIns="0" rIns="0" bIns="0" anchor="t" anchorCtr="0">
              <a:spAutoFit/>
            </a:bodyPr>
            <a:lstStyle/>
            <a:p>
              <a:pPr algn="ctr" hangingPunct="0">
                <a:spcAft>
                  <a:spcPts val="0"/>
                </a:spcAft>
              </a:pPr>
              <a:r>
                <a:rPr lang="zh-CN" sz="1400" kern="100" dirty="0">
                  <a:solidFill>
                    <a:srgbClr val="000066"/>
                  </a:solidFill>
                  <a:effectLst/>
                  <a:latin typeface="Times New Roman" panose="02020603050405020304"/>
                  <a:ea typeface="幼圆"/>
                  <a:cs typeface="Times New Roman" panose="02020603050405020304"/>
                </a:rPr>
                <a:t>碧云天生物技术</a:t>
              </a:r>
              <a:r>
                <a:rPr lang="en-US" sz="1400" kern="100" dirty="0">
                  <a:solidFill>
                    <a:srgbClr val="000066"/>
                  </a:solidFill>
                  <a:effectLst/>
                  <a:latin typeface="幼圆"/>
                  <a:ea typeface="宋体" panose="02010600030101010101" pitchFamily="2" charset="-122"/>
                  <a:cs typeface="Times New Roman" panose="02020603050405020304"/>
                </a:rPr>
                <a:t>/</a:t>
              </a:r>
              <a:r>
                <a:rPr lang="en-US" sz="1400" kern="100" dirty="0" err="1">
                  <a:solidFill>
                    <a:srgbClr val="000066"/>
                  </a:solidFill>
                  <a:effectLst/>
                  <a:latin typeface="Times New Roman" panose="02020603050405020304"/>
                  <a:ea typeface="幼圆"/>
                  <a:cs typeface="Times New Roman" panose="02020603050405020304"/>
                </a:rPr>
                <a:t>Beyotime</a:t>
              </a:r>
              <a:r>
                <a:rPr lang="en-US" sz="1400" kern="100" dirty="0">
                  <a:solidFill>
                    <a:srgbClr val="000066"/>
                  </a:solidFill>
                  <a:effectLst/>
                  <a:latin typeface="Times New Roman" panose="02020603050405020304"/>
                  <a:ea typeface="幼圆"/>
                  <a:cs typeface="Times New Roman" panose="02020603050405020304"/>
                </a:rPr>
                <a:t> Biotechnology</a:t>
              </a:r>
              <a:endParaRPr lang="zh-CN" sz="1800" kern="100" dirty="0">
                <a:effectLst/>
                <a:latin typeface="Times New Roman" panose="02020603050405020304"/>
                <a:ea typeface="宋体" panose="02010600030101010101" pitchFamily="2" charset="-122"/>
                <a:cs typeface="Times New Roman" panose="02020603050405020304"/>
              </a:endParaRPr>
            </a:p>
            <a:p>
              <a:pPr algn="ctr" hangingPunct="0">
                <a:spcAft>
                  <a:spcPts val="0"/>
                </a:spcAft>
              </a:pPr>
              <a:r>
                <a:rPr lang="zh-CN" sz="1400" kern="100" dirty="0">
                  <a:solidFill>
                    <a:srgbClr val="000066"/>
                  </a:solidFill>
                  <a:effectLst/>
                  <a:latin typeface="Times New Roman" panose="02020603050405020304"/>
                  <a:ea typeface="幼圆"/>
                  <a:cs typeface="Times New Roman" panose="02020603050405020304"/>
                </a:rPr>
                <a:t>订购热线：</a:t>
              </a:r>
              <a:r>
                <a:rPr lang="en-US" sz="1400" kern="100" dirty="0">
                  <a:solidFill>
                    <a:srgbClr val="000066"/>
                  </a:solidFill>
                  <a:effectLst/>
                  <a:latin typeface="Times New Roman" panose="02020603050405020304"/>
                  <a:ea typeface="幼圆"/>
                  <a:cs typeface="Times New Roman" panose="02020603050405020304"/>
                </a:rPr>
                <a:t>400-168-3301</a:t>
              </a:r>
              <a:r>
                <a:rPr lang="zh-CN" sz="1400" kern="100" dirty="0">
                  <a:solidFill>
                    <a:srgbClr val="000066"/>
                  </a:solidFill>
                  <a:effectLst/>
                  <a:latin typeface="Times New Roman" panose="02020603050405020304"/>
                  <a:ea typeface="幼圆"/>
                  <a:cs typeface="Times New Roman" panose="02020603050405020304"/>
                </a:rPr>
                <a:t>或</a:t>
              </a:r>
              <a:r>
                <a:rPr lang="en-US" sz="1400" kern="100" dirty="0">
                  <a:solidFill>
                    <a:srgbClr val="000066"/>
                  </a:solidFill>
                  <a:effectLst/>
                  <a:latin typeface="Times New Roman" panose="02020603050405020304"/>
                  <a:ea typeface="幼圆"/>
                  <a:cs typeface="Times New Roman" panose="02020603050405020304"/>
                </a:rPr>
                <a:t>800-8283301</a:t>
              </a:r>
              <a:endParaRPr lang="zh-CN" sz="1800" kern="100" dirty="0">
                <a:effectLst/>
                <a:latin typeface="Times New Roman" panose="02020603050405020304"/>
                <a:ea typeface="宋体" panose="02010600030101010101" pitchFamily="2" charset="-122"/>
                <a:cs typeface="Times New Roman" panose="02020603050405020304"/>
              </a:endParaRPr>
            </a:p>
            <a:p>
              <a:pPr algn="ctr" hangingPunct="0">
                <a:spcAft>
                  <a:spcPts val="0"/>
                </a:spcAft>
              </a:pPr>
              <a:r>
                <a:rPr lang="zh-CN" sz="1400" kern="100" dirty="0">
                  <a:solidFill>
                    <a:srgbClr val="000066"/>
                  </a:solidFill>
                  <a:effectLst/>
                  <a:latin typeface="Times New Roman" panose="02020603050405020304"/>
                  <a:ea typeface="幼圆"/>
                  <a:cs typeface="Times New Roman" panose="02020603050405020304"/>
                </a:rPr>
                <a:t>技术咨询：</a:t>
              </a:r>
              <a:r>
                <a:rPr lang="en-US" sz="1400" kern="100" dirty="0">
                  <a:solidFill>
                    <a:srgbClr val="000066"/>
                  </a:solidFill>
                  <a:effectLst/>
                  <a:latin typeface="Times New Roman" panose="02020603050405020304"/>
                  <a:ea typeface="幼圆"/>
                  <a:cs typeface="Times New Roman" panose="02020603050405020304"/>
                </a:rPr>
                <a:t>info@beyotime.com</a:t>
              </a:r>
              <a:endParaRPr lang="zh-CN" sz="1800" kern="100" dirty="0">
                <a:effectLst/>
                <a:latin typeface="Times New Roman" panose="02020603050405020304"/>
                <a:ea typeface="宋体" panose="02010600030101010101" pitchFamily="2" charset="-122"/>
                <a:cs typeface="Times New Roman" panose="02020603050405020304"/>
              </a:endParaRPr>
            </a:p>
            <a:p>
              <a:pPr algn="ctr" hangingPunct="0">
                <a:spcAft>
                  <a:spcPts val="0"/>
                </a:spcAft>
              </a:pPr>
              <a:r>
                <a:rPr lang="zh-CN" sz="1400" kern="100" dirty="0">
                  <a:solidFill>
                    <a:srgbClr val="000066"/>
                  </a:solidFill>
                  <a:effectLst/>
                  <a:latin typeface="Times New Roman" panose="02020603050405020304"/>
                  <a:ea typeface="幼圆"/>
                  <a:cs typeface="Times New Roman" panose="02020603050405020304"/>
                </a:rPr>
                <a:t>技术服务：</a:t>
              </a:r>
              <a:r>
                <a:rPr lang="en-US" sz="1400" kern="100" dirty="0">
                  <a:solidFill>
                    <a:srgbClr val="000066"/>
                  </a:solidFill>
                  <a:effectLst/>
                  <a:latin typeface="Times New Roman" panose="02020603050405020304"/>
                  <a:ea typeface="幼圆"/>
                  <a:cs typeface="Times New Roman" panose="02020603050405020304"/>
                </a:rPr>
                <a:t>service@beyotime.com</a:t>
              </a:r>
              <a:endParaRPr lang="zh-CN" sz="1800" kern="100" dirty="0">
                <a:effectLst/>
                <a:latin typeface="Times New Roman" panose="02020603050405020304"/>
                <a:ea typeface="宋体" panose="02010600030101010101" pitchFamily="2" charset="-122"/>
                <a:cs typeface="Times New Roman" panose="02020603050405020304"/>
              </a:endParaRPr>
            </a:p>
            <a:p>
              <a:pPr algn="ctr" hangingPunct="0">
                <a:spcAft>
                  <a:spcPts val="0"/>
                </a:spcAft>
              </a:pPr>
              <a:r>
                <a:rPr lang="zh-CN" sz="1400" kern="100" dirty="0">
                  <a:solidFill>
                    <a:srgbClr val="000066"/>
                  </a:solidFill>
                  <a:effectLst/>
                  <a:latin typeface="Times New Roman" panose="02020603050405020304"/>
                  <a:ea typeface="幼圆"/>
                  <a:cs typeface="Times New Roman" panose="02020603050405020304"/>
                </a:rPr>
                <a:t>网址：</a:t>
              </a:r>
              <a:r>
                <a:rPr lang="en-US" sz="1400" kern="100" dirty="0">
                  <a:solidFill>
                    <a:srgbClr val="000066"/>
                  </a:solidFill>
                  <a:effectLst/>
                  <a:latin typeface="Times New Roman" panose="02020603050405020304"/>
                  <a:ea typeface="幼圆"/>
                  <a:cs typeface="Times New Roman" panose="02020603050405020304"/>
                </a:rPr>
                <a:t>http://www.beyotime.com</a:t>
              </a:r>
              <a:endParaRPr lang="zh-CN" sz="1800" kern="100" dirty="0">
                <a:effectLst/>
                <a:latin typeface="Times New Roman" panose="02020603050405020304"/>
                <a:ea typeface="宋体" panose="02010600030101010101" pitchFamily="2" charset="-122"/>
                <a:cs typeface="Times New Roman" panose="02020603050405020304"/>
              </a:endParaRPr>
            </a:p>
          </p:txBody>
        </p:sp>
        <p:grpSp>
          <p:nvGrpSpPr>
            <p:cNvPr id="6" name="组合 5"/>
            <p:cNvGrpSpPr/>
            <p:nvPr/>
          </p:nvGrpSpPr>
          <p:grpSpPr>
            <a:xfrm>
              <a:off x="2325140" y="16625"/>
              <a:ext cx="1697866" cy="756847"/>
              <a:chOff x="-98060" y="0"/>
              <a:chExt cx="1698523" cy="756349"/>
            </a:xfrm>
          </p:grpSpPr>
          <p:pic>
            <p:nvPicPr>
              <p:cNvPr id="7" name="图片 6"/>
              <p:cNvPicPr>
                <a:picLocks noChangeAspect="1"/>
              </p:cNvPicPr>
              <p:nvPr/>
            </p:nvPicPr>
            <p:blipFill rotWithShape="1">
              <a:blip r:embed="rId5" cstate="print">
                <a:extLst>
                  <a:ext uri="{28A0092B-C50C-407E-A947-70E740481C1C}">
                    <a14:useLocalDpi xmlns:a14="http://schemas.microsoft.com/office/drawing/2010/main" val="0"/>
                  </a:ext>
                </a:extLst>
              </a:blip>
              <a:srcRect l="4198" t="3084" r="3817" b="4549"/>
              <a:stretch>
                <a:fillRect/>
              </a:stretch>
            </p:blipFill>
            <p:spPr bwMode="auto">
              <a:xfrm>
                <a:off x="676023" y="0"/>
                <a:ext cx="640628" cy="643366"/>
              </a:xfrm>
              <a:prstGeom prst="rect">
                <a:avLst/>
              </a:prstGeom>
              <a:ln>
                <a:noFill/>
              </a:ln>
            </p:spPr>
          </p:pic>
          <p:pic>
            <p:nvPicPr>
              <p:cNvPr id="8" name="图片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060" y="5476"/>
                <a:ext cx="637890" cy="637890"/>
              </a:xfrm>
              <a:prstGeom prst="rect">
                <a:avLst/>
              </a:prstGeom>
            </p:spPr>
          </p:pic>
          <p:sp>
            <p:nvSpPr>
              <p:cNvPr id="9" name="文本框 2"/>
              <p:cNvSpPr txBox="1">
                <a:spLocks noChangeArrowheads="1"/>
              </p:cNvSpPr>
              <p:nvPr/>
            </p:nvSpPr>
            <p:spPr bwMode="auto">
              <a:xfrm>
                <a:off x="-15057" y="642109"/>
                <a:ext cx="1615520" cy="114240"/>
              </a:xfrm>
              <a:prstGeom prst="rect">
                <a:avLst/>
              </a:prstGeom>
              <a:noFill/>
              <a:ln w="9525">
                <a:noFill/>
                <a:miter lim="800000"/>
              </a:ln>
            </p:spPr>
            <p:txBody>
              <a:bodyPr rot="0" vert="horz" wrap="square" lIns="0" tIns="0" rIns="0" bIns="0" anchor="t" anchorCtr="0">
                <a:spAutoFit/>
              </a:bodyPr>
              <a:lstStyle/>
              <a:p>
                <a:pPr algn="l">
                  <a:spcAft>
                    <a:spcPts val="0"/>
                  </a:spcAft>
                </a:pPr>
                <a:r>
                  <a:rPr lang="zh-CN" sz="1050" kern="100" dirty="0">
                    <a:solidFill>
                      <a:srgbClr val="000066"/>
                    </a:solidFill>
                    <a:effectLst/>
                    <a:latin typeface="Calibri" panose="020F0502020204030204"/>
                    <a:ea typeface="幼圆"/>
                    <a:cs typeface="Times New Roman" panose="02020603050405020304"/>
                  </a:rPr>
                  <a:t>碧云天网站</a:t>
                </a:r>
                <a:r>
                  <a:rPr lang="en-US" sz="900" kern="100" dirty="0">
                    <a:solidFill>
                      <a:srgbClr val="000066"/>
                    </a:solidFill>
                    <a:effectLst/>
                    <a:latin typeface="幼圆"/>
                    <a:ea typeface="宋体" panose="02010600030101010101" pitchFamily="2" charset="-122"/>
                    <a:cs typeface="Times New Roman" panose="02020603050405020304"/>
                  </a:rPr>
                  <a:t>        </a:t>
                </a:r>
                <a:r>
                  <a:rPr lang="zh-CN" sz="1050" kern="100" dirty="0">
                    <a:solidFill>
                      <a:srgbClr val="000066"/>
                    </a:solidFill>
                    <a:effectLst/>
                    <a:latin typeface="Calibri" panose="020F0502020204030204"/>
                    <a:ea typeface="幼圆"/>
                    <a:cs typeface="Times New Roman" panose="02020603050405020304"/>
                  </a:rPr>
                  <a:t>微信公众号</a:t>
                </a:r>
                <a:r>
                  <a:rPr lang="en-US" sz="800" kern="100" dirty="0">
                    <a:solidFill>
                      <a:srgbClr val="000066"/>
                    </a:solidFill>
                    <a:effectLst/>
                    <a:latin typeface="幼圆"/>
                    <a:ea typeface="宋体" panose="02010600030101010101" pitchFamily="2" charset="-122"/>
                    <a:cs typeface="Times New Roman" panose="02020603050405020304"/>
                  </a:rPr>
                  <a:t>  </a:t>
                </a:r>
                <a:endParaRPr lang="zh-CN" sz="1200" kern="100" dirty="0">
                  <a:effectLst/>
                  <a:latin typeface="Calibri" panose="020F0502020204030204"/>
                  <a:ea typeface="宋体" panose="02010600030101010101" pitchFamily="2" charset="-122"/>
                  <a:cs typeface="Times New Roman" panose="02020603050405020304"/>
                </a:endParaRPr>
              </a:p>
            </p:txBody>
          </p:sp>
        </p:grpSp>
      </p:grpSp>
      <p:sp>
        <p:nvSpPr>
          <p:cNvPr id="2" name="TextBox 1"/>
          <p:cNvSpPr txBox="1"/>
          <p:nvPr/>
        </p:nvSpPr>
        <p:spPr>
          <a:xfrm>
            <a:off x="153462" y="3643531"/>
            <a:ext cx="8398414" cy="584775"/>
          </a:xfrm>
          <a:prstGeom prst="rect">
            <a:avLst/>
          </a:prstGeom>
          <a:noFill/>
        </p:spPr>
        <p:txBody>
          <a:bodyPr wrap="square" rtlCol="0">
            <a:spAutoFit/>
          </a:bodyPr>
          <a:lstStyle/>
          <a:p>
            <a:r>
              <a:rPr lang="zh-CN" altLang="en-US" sz="3200" b="1" dirty="0">
                <a:solidFill>
                  <a:srgbClr val="862000"/>
                </a:solidFill>
                <a:latin typeface="微软雅黑" panose="020B0503020204020204" pitchFamily="34" charset="-122"/>
                <a:ea typeface="微软雅黑" panose="020B0503020204020204" pitchFamily="34" charset="-122"/>
              </a:rPr>
              <a:t>碧云天抗体定制技术服务</a:t>
            </a: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10</a:t>
            </a:fld>
            <a:r>
              <a:rPr lang="en-US" altLang="zh-CN" dirty="0"/>
              <a:t> | Presentation Title | Presenter Name | Date | Subject | Business Use Only</a:t>
            </a:r>
          </a:p>
        </p:txBody>
      </p:sp>
      <p:sp>
        <p:nvSpPr>
          <p:cNvPr id="10" name="文本框 9"/>
          <p:cNvSpPr txBox="1"/>
          <p:nvPr/>
        </p:nvSpPr>
        <p:spPr>
          <a:xfrm>
            <a:off x="920618" y="2012086"/>
            <a:ext cx="6901020" cy="1338828"/>
          </a:xfrm>
          <a:prstGeom prst="rect">
            <a:avLst/>
          </a:prstGeom>
          <a:noFill/>
        </p:spPr>
        <p:txBody>
          <a:bodyPr wrap="square" rtlCol="0">
            <a:spAutoFit/>
          </a:bodyPr>
          <a:lstStyle>
            <a:defPPr>
              <a:defRPr lang="en-US"/>
            </a:defPPr>
            <a:lvl1pPr marL="285750" indent="-285750">
              <a:lnSpc>
                <a:spcPct val="150000"/>
              </a:lnSpc>
              <a:buClr>
                <a:schemeClr val="accent5">
                  <a:lumMod val="75000"/>
                </a:schemeClr>
              </a:buClr>
              <a:buFont typeface="Wingdings" panose="05000000000000000000" pitchFamily="2" charset="2"/>
              <a:buChar char="Ø"/>
              <a:defRPr sz="1800">
                <a:latin typeface="微软雅黑" panose="020B0503020204020204" pitchFamily="34" charset="-122"/>
                <a:ea typeface="微软雅黑" panose="020B0503020204020204" pitchFamily="34" charset="-122"/>
                <a:cs typeface="Arial" panose="020B0604020202020204" pitchFamily="34" charset="0"/>
              </a:defRPr>
            </a:lvl1pPr>
          </a:lstStyle>
          <a:p>
            <a:pPr marL="0" indent="0" algn="just">
              <a:buNone/>
            </a:pPr>
            <a:r>
              <a:rPr lang="zh-CN" altLang="en-US" b="1" dirty="0"/>
              <a:t>抗体效价检测</a:t>
            </a:r>
            <a:r>
              <a:rPr lang="zh-CN" altLang="en-US" dirty="0"/>
              <a:t>：在第</a:t>
            </a:r>
            <a:r>
              <a:rPr lang="en-US" altLang="zh-CN" dirty="0"/>
              <a:t>2</a:t>
            </a:r>
            <a:r>
              <a:rPr lang="zh-CN" altLang="en-US" dirty="0"/>
              <a:t>次加强免疫后</a:t>
            </a:r>
            <a:r>
              <a:rPr lang="en-US" altLang="zh-CN" dirty="0"/>
              <a:t>2</a:t>
            </a:r>
            <a:r>
              <a:rPr lang="zh-CN" altLang="en-US" dirty="0"/>
              <a:t>周，从兔耳缘静脉取</a:t>
            </a:r>
            <a:r>
              <a:rPr lang="en-US" altLang="zh-CN" dirty="0"/>
              <a:t>2</a:t>
            </a:r>
            <a:r>
              <a:rPr lang="zh-CN" altLang="en-US" dirty="0"/>
              <a:t>～</a:t>
            </a:r>
            <a:r>
              <a:rPr lang="en-US" altLang="zh-CN" dirty="0"/>
              <a:t>3ml</a:t>
            </a:r>
            <a:r>
              <a:rPr lang="zh-CN" altLang="en-US" dirty="0"/>
              <a:t>血，制备血清，检测抗体效价。如未达到预期效价，需再进行加强免疫，直到达到预期水平，即可制备抗血清。</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多克隆抗体定制服务</a:t>
            </a:r>
          </a:p>
        </p:txBody>
      </p:sp>
      <p:sp>
        <p:nvSpPr>
          <p:cNvPr id="2" name="TextBox 1"/>
          <p:cNvSpPr txBox="1"/>
          <p:nvPr/>
        </p:nvSpPr>
        <p:spPr>
          <a:xfrm>
            <a:off x="625620" y="1530405"/>
            <a:ext cx="4332849" cy="368300"/>
          </a:xfrm>
          <a:prstGeom prst="rect">
            <a:avLst/>
          </a:prstGeom>
          <a:noFill/>
        </p:spPr>
        <p:txBody>
          <a:bodyPr wrap="square" rtlCol="0">
            <a:spAutoFit/>
          </a:bodyPr>
          <a:lstStyle/>
          <a:p>
            <a:r>
              <a:rPr lang="en-US" altLang="zh-CN" sz="1800" b="1" dirty="0">
                <a:latin typeface="微软雅黑" panose="020B0503020204020204" pitchFamily="34" charset="-122"/>
                <a:ea typeface="微软雅黑" panose="020B0503020204020204" pitchFamily="34" charset="-122"/>
              </a:rPr>
              <a:t>2. </a:t>
            </a:r>
            <a:r>
              <a:rPr lang="zh-CN" altLang="en-US" sz="1800" b="1" dirty="0">
                <a:latin typeface="微软雅黑" panose="020B0503020204020204" pitchFamily="34" charset="-122"/>
                <a:ea typeface="微软雅黑" panose="020B0503020204020204" pitchFamily="34" charset="-122"/>
              </a:rPr>
              <a:t>免疫血清采集、分离及保存</a:t>
            </a:r>
          </a:p>
        </p:txBody>
      </p:sp>
      <p:sp>
        <p:nvSpPr>
          <p:cNvPr id="6" name="文本框 9"/>
          <p:cNvSpPr txBox="1"/>
          <p:nvPr/>
        </p:nvSpPr>
        <p:spPr>
          <a:xfrm>
            <a:off x="920619" y="3590496"/>
            <a:ext cx="7280846" cy="2585323"/>
          </a:xfrm>
          <a:prstGeom prst="rect">
            <a:avLst/>
          </a:prstGeom>
          <a:noFill/>
        </p:spPr>
        <p:txBody>
          <a:bodyPr wrap="square" rtlCol="0">
            <a:spAutoFit/>
          </a:bodyPr>
          <a:lstStyle>
            <a:defPPr>
              <a:defRPr lang="en-US"/>
            </a:defPPr>
            <a:lvl1pPr marL="285750" indent="-285750">
              <a:lnSpc>
                <a:spcPct val="150000"/>
              </a:lnSpc>
              <a:buClr>
                <a:schemeClr val="accent5">
                  <a:lumMod val="75000"/>
                </a:schemeClr>
              </a:buClr>
              <a:buFont typeface="Wingdings" panose="05000000000000000000" pitchFamily="2" charset="2"/>
              <a:buChar char="Ø"/>
              <a:defRPr sz="1800">
                <a:latin typeface="微软雅黑" panose="020B0503020204020204" pitchFamily="34" charset="-122"/>
                <a:ea typeface="微软雅黑" panose="020B0503020204020204" pitchFamily="34" charset="-122"/>
                <a:cs typeface="Arial" panose="020B0604020202020204" pitchFamily="34" charset="0"/>
              </a:defRPr>
            </a:lvl1pPr>
          </a:lstStyle>
          <a:p>
            <a:pPr marL="0" indent="0">
              <a:buNone/>
            </a:pPr>
            <a:r>
              <a:rPr lang="zh-CN" altLang="en-US" b="1" dirty="0"/>
              <a:t>采集</a:t>
            </a:r>
            <a:r>
              <a:rPr lang="zh-CN" altLang="en-US" dirty="0"/>
              <a:t>：颈动脉放血、心脏采血、静脉采血</a:t>
            </a:r>
          </a:p>
          <a:p>
            <a:pPr marL="0" indent="0">
              <a:buNone/>
            </a:pPr>
            <a:r>
              <a:rPr lang="zh-CN" altLang="en-US" b="1" dirty="0"/>
              <a:t>分离</a:t>
            </a:r>
            <a:r>
              <a:rPr lang="zh-CN" altLang="en-US" dirty="0"/>
              <a:t>：室温自然凝固</a:t>
            </a:r>
            <a:r>
              <a:rPr lang="en-US" altLang="zh-CN" dirty="0"/>
              <a:t>1</a:t>
            </a:r>
            <a:r>
              <a:rPr lang="zh-CN" altLang="en-US" dirty="0"/>
              <a:t>～</a:t>
            </a:r>
            <a:r>
              <a:rPr lang="en-US" altLang="zh-CN" dirty="0"/>
              <a:t>2h</a:t>
            </a:r>
            <a:r>
              <a:rPr lang="zh-CN" altLang="en-US" dirty="0"/>
              <a:t>，然后放</a:t>
            </a:r>
            <a:r>
              <a:rPr lang="en-US" altLang="zh-CN" dirty="0"/>
              <a:t>4℃</a:t>
            </a:r>
            <a:r>
              <a:rPr lang="zh-CN" altLang="en-US" dirty="0"/>
              <a:t>冰箱过夜，分离得到血清；有些       血清须经</a:t>
            </a:r>
            <a:r>
              <a:rPr lang="en-US" altLang="zh-CN" dirty="0"/>
              <a:t>56℃30min</a:t>
            </a:r>
            <a:r>
              <a:rPr lang="zh-CN" altLang="en-US" dirty="0"/>
              <a:t>处理使补体灭活。</a:t>
            </a:r>
          </a:p>
          <a:p>
            <a:pPr marL="0" indent="0">
              <a:buNone/>
            </a:pPr>
            <a:r>
              <a:rPr lang="zh-CN" altLang="en-US" b="1" dirty="0"/>
              <a:t>保存</a:t>
            </a:r>
            <a:r>
              <a:rPr lang="zh-CN" altLang="en-US" dirty="0"/>
              <a:t>：</a:t>
            </a:r>
            <a:r>
              <a:rPr lang="en-US" altLang="zh-CN" dirty="0"/>
              <a:t>4℃</a:t>
            </a:r>
            <a:r>
              <a:rPr lang="zh-CN" altLang="en-US" dirty="0"/>
              <a:t>保存（</a:t>
            </a:r>
            <a:r>
              <a:rPr lang="en-US" altLang="zh-CN" dirty="0"/>
              <a:t>3</a:t>
            </a:r>
            <a:r>
              <a:rPr lang="zh-CN" altLang="en-US" dirty="0"/>
              <a:t>个月</a:t>
            </a:r>
            <a:r>
              <a:rPr lang="en-US" altLang="zh-CN" dirty="0"/>
              <a:t>-</a:t>
            </a:r>
            <a:r>
              <a:rPr lang="zh-CN" altLang="en-US" dirty="0"/>
              <a:t>半年）；低温保存（</a:t>
            </a:r>
            <a:r>
              <a:rPr lang="en-US" altLang="zh-CN" dirty="0"/>
              <a:t>2-3</a:t>
            </a:r>
            <a:r>
              <a:rPr lang="zh-CN" altLang="en-US" dirty="0"/>
              <a:t>年）；冰冻干燥（</a:t>
            </a:r>
            <a:r>
              <a:rPr lang="en-US" altLang="zh-CN" dirty="0"/>
              <a:t>4-5</a:t>
            </a:r>
            <a:r>
              <a:rPr lang="zh-CN" altLang="en-US" dirty="0"/>
              <a:t>年）</a:t>
            </a:r>
          </a:p>
          <a:p>
            <a:pPr marL="0" indent="0">
              <a:buNone/>
            </a:pPr>
            <a:endParaRPr lang="zh-CN" alt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11</a:t>
            </a:fld>
            <a:r>
              <a:rPr lang="en-US" altLang="zh-CN" dirty="0"/>
              <a:t> | Presentation Title | Presenter Name | Date | Subject | Business Use Only</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多克隆抗体定制服务</a:t>
            </a:r>
          </a:p>
        </p:txBody>
      </p:sp>
      <p:sp>
        <p:nvSpPr>
          <p:cNvPr id="2" name="TextBox 1"/>
          <p:cNvSpPr txBox="1"/>
          <p:nvPr/>
        </p:nvSpPr>
        <p:spPr>
          <a:xfrm>
            <a:off x="771280" y="1593289"/>
            <a:ext cx="7244862"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三、抗体的纯化和鉴定</a:t>
            </a:r>
          </a:p>
        </p:txBody>
      </p:sp>
      <p:sp>
        <p:nvSpPr>
          <p:cNvPr id="8" name="AutoShape 5"/>
          <p:cNvSpPr>
            <a:spLocks noChangeArrowheads="1"/>
          </p:cNvSpPr>
          <p:nvPr/>
        </p:nvSpPr>
        <p:spPr bwMode="gray">
          <a:xfrm flipH="1">
            <a:off x="2865387" y="2186090"/>
            <a:ext cx="1849437" cy="3700462"/>
          </a:xfrm>
          <a:prstGeom prst="moon">
            <a:avLst>
              <a:gd name="adj" fmla="val 6042"/>
            </a:avLst>
          </a:prstGeom>
          <a:solidFill>
            <a:schemeClr val="tx1"/>
          </a:solidFill>
          <a:ln w="12700">
            <a:solidFill>
              <a:srgbClr val="C0C0C0"/>
            </a:solidFill>
            <a:miter lim="800000"/>
            <a:headEnd/>
            <a:tailEnd/>
          </a:ln>
        </p:spPr>
        <p:txBody>
          <a:bodyPr wrap="none" anchor="ctr"/>
          <a:lstStyle/>
          <a:p>
            <a:endParaRPr lang="zh-CN" altLang="en-US"/>
          </a:p>
        </p:txBody>
      </p:sp>
      <p:grpSp>
        <p:nvGrpSpPr>
          <p:cNvPr id="9" name="Group 6"/>
          <p:cNvGrpSpPr>
            <a:grpSpLocks/>
          </p:cNvGrpSpPr>
          <p:nvPr/>
        </p:nvGrpSpPr>
        <p:grpSpPr bwMode="auto">
          <a:xfrm>
            <a:off x="1280944" y="3068740"/>
            <a:ext cx="2305050" cy="2301875"/>
            <a:chOff x="815" y="2584"/>
            <a:chExt cx="1570" cy="1568"/>
          </a:xfrm>
        </p:grpSpPr>
        <p:pic>
          <p:nvPicPr>
            <p:cNvPr id="11" name="Picture 7" descr="ball"/>
            <p:cNvPicPr>
              <a:picLocks noChangeAspect="1" noChangeArrowheads="1"/>
            </p:cNvPicPr>
            <p:nvPr/>
          </p:nvPicPr>
          <p:blipFill>
            <a:blip r:embed="rId2"/>
            <a:srcRect/>
            <a:stretch>
              <a:fillRect/>
            </a:stretch>
          </p:blipFill>
          <p:spPr bwMode="gray">
            <a:xfrm>
              <a:off x="815" y="2584"/>
              <a:ext cx="1570" cy="1568"/>
            </a:xfrm>
            <a:prstGeom prst="rect">
              <a:avLst/>
            </a:prstGeom>
            <a:noFill/>
            <a:ln w="9525">
              <a:noFill/>
              <a:miter lim="800000"/>
              <a:headEnd/>
              <a:tailEnd/>
            </a:ln>
          </p:spPr>
        </p:pic>
        <p:sp>
          <p:nvSpPr>
            <p:cNvPr id="12" name="Oval 8"/>
            <p:cNvSpPr>
              <a:spLocks noChangeArrowheads="1"/>
            </p:cNvSpPr>
            <p:nvPr/>
          </p:nvSpPr>
          <p:spPr bwMode="gray">
            <a:xfrm>
              <a:off x="883" y="2652"/>
              <a:ext cx="1434" cy="1432"/>
            </a:xfrm>
            <a:prstGeom prst="ellipse">
              <a:avLst/>
            </a:prstGeom>
            <a:solidFill>
              <a:schemeClr val="tx1">
                <a:alpha val="50195"/>
              </a:schemeClr>
            </a:solidFill>
            <a:ln w="19050">
              <a:solidFill>
                <a:schemeClr val="bg1"/>
              </a:solidFill>
              <a:round/>
              <a:headEnd/>
              <a:tailEnd/>
            </a:ln>
          </p:spPr>
          <p:txBody>
            <a:bodyPr wrap="none" anchor="ctr"/>
            <a:lstStyle/>
            <a:p>
              <a:pPr algn="ctr" latinLnBrk="1"/>
              <a:r>
                <a:rPr kumimoji="1" lang="zh-CN" altLang="en-US" sz="2000" b="1" dirty="0">
                  <a:solidFill>
                    <a:schemeClr val="accent1">
                      <a:lumMod val="60000"/>
                      <a:lumOff val="40000"/>
                    </a:schemeClr>
                  </a:solidFill>
                  <a:latin typeface="宋体" panose="02010600030101010101" pitchFamily="2" charset="-122"/>
                  <a:ea typeface="宋体" panose="02010600030101010101" pitchFamily="2" charset="-122"/>
                </a:rPr>
                <a:t>纯化方法</a:t>
              </a:r>
              <a:endParaRPr kumimoji="1" lang="en-US" altLang="ko-KR" sz="2000" b="1" dirty="0">
                <a:solidFill>
                  <a:schemeClr val="accent1">
                    <a:lumMod val="60000"/>
                    <a:lumOff val="40000"/>
                  </a:schemeClr>
                </a:solidFill>
                <a:latin typeface="宋体" panose="02010600030101010101" pitchFamily="2" charset="-122"/>
                <a:ea typeface="宋体" panose="02010600030101010101" pitchFamily="2" charset="-122"/>
              </a:endParaRPr>
            </a:p>
          </p:txBody>
        </p:sp>
      </p:grpSp>
      <p:sp>
        <p:nvSpPr>
          <p:cNvPr id="13" name="AutoShape 10"/>
          <p:cNvSpPr>
            <a:spLocks noChangeArrowheads="1"/>
          </p:cNvSpPr>
          <p:nvPr/>
        </p:nvSpPr>
        <p:spPr bwMode="gray">
          <a:xfrm>
            <a:off x="3959225" y="2441677"/>
            <a:ext cx="4014788" cy="849313"/>
          </a:xfrm>
          <a:prstGeom prst="roundRect">
            <a:avLst>
              <a:gd name="adj" fmla="val 50000"/>
            </a:avLst>
          </a:prstGeom>
          <a:gradFill rotWithShape="1">
            <a:gsLst>
              <a:gs pos="0">
                <a:schemeClr val="accent1">
                  <a:lumMod val="20000"/>
                  <a:lumOff val="80000"/>
                </a:schemeClr>
              </a:gs>
              <a:gs pos="92000">
                <a:schemeClr val="accent1"/>
              </a:gs>
              <a:gs pos="100000">
                <a:schemeClr val="accent1">
                  <a:gamma/>
                  <a:shade val="60784"/>
                  <a:invGamma/>
                </a:schemeClr>
              </a:gs>
            </a:gsLst>
            <a:lin ang="5400000" scaled="1"/>
          </a:gradFill>
          <a:ln w="25400">
            <a:solidFill>
              <a:schemeClr val="bg1"/>
            </a:solidFill>
            <a:round/>
            <a:headEnd/>
            <a:tailEnd/>
          </a:ln>
          <a:effectLst/>
        </p:spPr>
        <p:txBody>
          <a:bodyPr wrap="none" anchor="ctr"/>
          <a:lstStyle/>
          <a:p>
            <a:pPr algn="ctr" eaLnBrk="0" hangingPunct="0">
              <a:defRPr/>
            </a:pPr>
            <a:r>
              <a:rPr lang="zh-CN" altLang="en-US" dirty="0">
                <a:solidFill>
                  <a:srgbClr val="0070C0"/>
                </a:solidFill>
                <a:latin typeface="宋体" panose="02010600030101010101" pitchFamily="2" charset="-122"/>
                <a:ea typeface="宋体" panose="02010600030101010101" pitchFamily="2" charset="-122"/>
              </a:rPr>
              <a:t>硫酸铵盐析</a:t>
            </a:r>
          </a:p>
        </p:txBody>
      </p:sp>
      <p:grpSp>
        <p:nvGrpSpPr>
          <p:cNvPr id="14" name="Group 11"/>
          <p:cNvGrpSpPr>
            <a:grpSpLocks/>
          </p:cNvGrpSpPr>
          <p:nvPr/>
        </p:nvGrpSpPr>
        <p:grpSpPr bwMode="auto">
          <a:xfrm>
            <a:off x="3646488" y="2554390"/>
            <a:ext cx="625475" cy="625475"/>
            <a:chOff x="3016" y="504"/>
            <a:chExt cx="1836" cy="1834"/>
          </a:xfrm>
        </p:grpSpPr>
        <p:pic>
          <p:nvPicPr>
            <p:cNvPr id="15" name="Picture 12" descr="ball"/>
            <p:cNvPicPr>
              <a:picLocks noChangeAspect="1" noChangeArrowheads="1"/>
            </p:cNvPicPr>
            <p:nvPr/>
          </p:nvPicPr>
          <p:blipFill>
            <a:blip r:embed="rId3"/>
            <a:srcRect/>
            <a:stretch>
              <a:fillRect/>
            </a:stretch>
          </p:blipFill>
          <p:spPr bwMode="gray">
            <a:xfrm>
              <a:off x="3016" y="504"/>
              <a:ext cx="1836" cy="1834"/>
            </a:xfrm>
            <a:prstGeom prst="rect">
              <a:avLst/>
            </a:prstGeom>
            <a:noFill/>
            <a:ln w="9525">
              <a:noFill/>
              <a:miter lim="800000"/>
              <a:headEnd/>
              <a:tailEnd/>
            </a:ln>
          </p:spPr>
        </p:pic>
        <p:sp>
          <p:nvSpPr>
            <p:cNvPr id="16" name="Oval 13"/>
            <p:cNvSpPr>
              <a:spLocks noChangeArrowheads="1"/>
            </p:cNvSpPr>
            <p:nvPr/>
          </p:nvSpPr>
          <p:spPr bwMode="gray">
            <a:xfrm>
              <a:off x="3095" y="583"/>
              <a:ext cx="1678" cy="1676"/>
            </a:xfrm>
            <a:prstGeom prst="ellipse">
              <a:avLst/>
            </a:prstGeom>
            <a:solidFill>
              <a:schemeClr val="tx1">
                <a:alpha val="50000"/>
              </a:schemeClr>
            </a:solidFill>
            <a:ln w="19050">
              <a:solidFill>
                <a:schemeClr val="bg1"/>
              </a:solidFill>
              <a:round/>
              <a:headEnd/>
              <a:tailEnd/>
            </a:ln>
            <a:effectLst/>
          </p:spPr>
          <p:txBody>
            <a:bodyPr wrap="none" anchor="ctr"/>
            <a:lstStyle/>
            <a:p>
              <a:pPr algn="ctr" latinLnBrk="1">
                <a:defRPr/>
              </a:pPr>
              <a:r>
                <a:rPr kumimoji="1" lang="en-US" altLang="ko-KR" sz="2000" dirty="0">
                  <a:solidFill>
                    <a:schemeClr val="bg1"/>
                  </a:solidFill>
                  <a:effectLst>
                    <a:outerShdw blurRad="38100" dist="38100" dir="2700000" algn="tl">
                      <a:srgbClr val="C0C0C0"/>
                    </a:outerShdw>
                  </a:effectLst>
                  <a:latin typeface="Verdana" pitchFamily="34" charset="0"/>
                  <a:ea typeface="Gulim" pitchFamily="34" charset="-127"/>
                </a:rPr>
                <a:t>1</a:t>
              </a:r>
            </a:p>
          </p:txBody>
        </p:sp>
      </p:grpSp>
      <p:sp>
        <p:nvSpPr>
          <p:cNvPr id="17" name="AutoShape 14"/>
          <p:cNvSpPr>
            <a:spLocks noChangeArrowheads="1"/>
          </p:cNvSpPr>
          <p:nvPr/>
        </p:nvSpPr>
        <p:spPr bwMode="gray">
          <a:xfrm>
            <a:off x="3959225" y="3779940"/>
            <a:ext cx="4014788" cy="849312"/>
          </a:xfrm>
          <a:prstGeom prst="roundRect">
            <a:avLst>
              <a:gd name="adj" fmla="val 50000"/>
            </a:avLst>
          </a:prstGeom>
          <a:gradFill rotWithShape="1">
            <a:gsLst>
              <a:gs pos="0">
                <a:schemeClr val="accent1">
                  <a:lumMod val="20000"/>
                  <a:lumOff val="80000"/>
                </a:schemeClr>
              </a:gs>
              <a:gs pos="88000">
                <a:schemeClr val="accent1"/>
              </a:gs>
              <a:gs pos="100000">
                <a:schemeClr val="accent1">
                  <a:gamma/>
                  <a:shade val="60784"/>
                  <a:invGamma/>
                </a:schemeClr>
              </a:gs>
            </a:gsLst>
            <a:lin ang="5400000" scaled="1"/>
          </a:gradFill>
          <a:ln w="25400">
            <a:solidFill>
              <a:schemeClr val="bg1"/>
            </a:solidFill>
            <a:round/>
            <a:headEnd/>
            <a:tailEnd/>
          </a:ln>
          <a:effectLst/>
        </p:spPr>
        <p:txBody>
          <a:bodyPr wrap="none" anchor="ctr"/>
          <a:lstStyle/>
          <a:p>
            <a:pPr algn="ctr" eaLnBrk="0" hangingPunct="0">
              <a:defRPr/>
            </a:pPr>
            <a:r>
              <a:rPr lang="zh-CN" altLang="en-US" dirty="0">
                <a:solidFill>
                  <a:srgbClr val="0070C0"/>
                </a:solidFill>
                <a:latin typeface="宋体" panose="02010600030101010101" pitchFamily="2" charset="-122"/>
                <a:ea typeface="宋体" panose="02010600030101010101" pitchFamily="2" charset="-122"/>
              </a:rPr>
              <a:t>亲和层析法</a:t>
            </a:r>
            <a:endParaRPr lang="en-US" altLang="ko-KR" dirty="0">
              <a:solidFill>
                <a:srgbClr val="0070C0"/>
              </a:solidFill>
              <a:latin typeface="宋体" panose="02010600030101010101" pitchFamily="2" charset="-122"/>
              <a:ea typeface="宋体" panose="02010600030101010101" pitchFamily="2" charset="-122"/>
            </a:endParaRPr>
          </a:p>
        </p:txBody>
      </p:sp>
      <p:grpSp>
        <p:nvGrpSpPr>
          <p:cNvPr id="18" name="Group 15"/>
          <p:cNvGrpSpPr>
            <a:grpSpLocks/>
          </p:cNvGrpSpPr>
          <p:nvPr/>
        </p:nvGrpSpPr>
        <p:grpSpPr bwMode="auto">
          <a:xfrm>
            <a:off x="3646488" y="3892652"/>
            <a:ext cx="625475" cy="623888"/>
            <a:chOff x="3016" y="504"/>
            <a:chExt cx="1836" cy="1834"/>
          </a:xfrm>
        </p:grpSpPr>
        <p:pic>
          <p:nvPicPr>
            <p:cNvPr id="19" name="Picture 16" descr="ball"/>
            <p:cNvPicPr>
              <a:picLocks noChangeAspect="1" noChangeArrowheads="1"/>
            </p:cNvPicPr>
            <p:nvPr/>
          </p:nvPicPr>
          <p:blipFill>
            <a:blip r:embed="rId3"/>
            <a:srcRect/>
            <a:stretch>
              <a:fillRect/>
            </a:stretch>
          </p:blipFill>
          <p:spPr bwMode="gray">
            <a:xfrm>
              <a:off x="3016" y="504"/>
              <a:ext cx="1836" cy="1834"/>
            </a:xfrm>
            <a:prstGeom prst="rect">
              <a:avLst/>
            </a:prstGeom>
            <a:noFill/>
            <a:ln w="9525">
              <a:noFill/>
              <a:miter lim="800000"/>
              <a:headEnd/>
              <a:tailEnd/>
            </a:ln>
          </p:spPr>
        </p:pic>
        <p:sp>
          <p:nvSpPr>
            <p:cNvPr id="20" name="Oval 17"/>
            <p:cNvSpPr>
              <a:spLocks noChangeArrowheads="1"/>
            </p:cNvSpPr>
            <p:nvPr/>
          </p:nvSpPr>
          <p:spPr bwMode="gray">
            <a:xfrm>
              <a:off x="3095" y="583"/>
              <a:ext cx="1678" cy="1675"/>
            </a:xfrm>
            <a:prstGeom prst="ellipse">
              <a:avLst/>
            </a:prstGeom>
            <a:solidFill>
              <a:schemeClr val="tx1">
                <a:alpha val="50000"/>
              </a:schemeClr>
            </a:solidFill>
            <a:ln w="19050">
              <a:solidFill>
                <a:schemeClr val="bg1"/>
              </a:solidFill>
              <a:round/>
              <a:headEnd/>
              <a:tailEnd/>
            </a:ln>
            <a:effectLst/>
          </p:spPr>
          <p:txBody>
            <a:bodyPr wrap="none" anchor="ctr"/>
            <a:lstStyle/>
            <a:p>
              <a:pPr algn="ctr" latinLnBrk="1">
                <a:defRPr/>
              </a:pPr>
              <a:r>
                <a:rPr kumimoji="1" lang="en-US" altLang="ko-KR" sz="2000" dirty="0">
                  <a:solidFill>
                    <a:schemeClr val="bg1"/>
                  </a:solidFill>
                  <a:effectLst>
                    <a:outerShdw blurRad="38100" dist="38100" dir="2700000" algn="tl">
                      <a:srgbClr val="C0C0C0"/>
                    </a:outerShdw>
                  </a:effectLst>
                  <a:latin typeface="Verdana" pitchFamily="34" charset="0"/>
                  <a:ea typeface="Gulim" pitchFamily="34" charset="-127"/>
                </a:rPr>
                <a:t>2</a:t>
              </a:r>
            </a:p>
          </p:txBody>
        </p:sp>
      </p:grpSp>
      <p:sp>
        <p:nvSpPr>
          <p:cNvPr id="21" name="AutoShape 18"/>
          <p:cNvSpPr>
            <a:spLocks noChangeArrowheads="1"/>
          </p:cNvSpPr>
          <p:nvPr/>
        </p:nvSpPr>
        <p:spPr bwMode="gray">
          <a:xfrm>
            <a:off x="3959225" y="5146777"/>
            <a:ext cx="4014788" cy="849313"/>
          </a:xfrm>
          <a:prstGeom prst="roundRect">
            <a:avLst>
              <a:gd name="adj" fmla="val 50000"/>
            </a:avLst>
          </a:prstGeom>
          <a:gradFill rotWithShape="1">
            <a:gsLst>
              <a:gs pos="0">
                <a:schemeClr val="accent1">
                  <a:lumMod val="20000"/>
                  <a:lumOff val="80000"/>
                </a:schemeClr>
              </a:gs>
              <a:gs pos="83000">
                <a:schemeClr val="accent1"/>
              </a:gs>
              <a:gs pos="100000">
                <a:schemeClr val="accent1">
                  <a:gamma/>
                  <a:shade val="60784"/>
                  <a:invGamma/>
                </a:schemeClr>
              </a:gs>
            </a:gsLst>
            <a:lin ang="5400000" scaled="1"/>
          </a:gradFill>
          <a:ln w="25400">
            <a:solidFill>
              <a:schemeClr val="bg1"/>
            </a:solidFill>
            <a:round/>
            <a:headEnd/>
            <a:tailEnd/>
          </a:ln>
          <a:effectLst/>
        </p:spPr>
        <p:txBody>
          <a:bodyPr wrap="none" anchor="ctr"/>
          <a:lstStyle/>
          <a:p>
            <a:pPr algn="ctr" eaLnBrk="0" hangingPunct="0">
              <a:defRPr/>
            </a:pPr>
            <a:r>
              <a:rPr lang="zh-CN" altLang="en-US" dirty="0">
                <a:solidFill>
                  <a:srgbClr val="0070C0"/>
                </a:solidFill>
                <a:latin typeface="宋体" panose="02010600030101010101" pitchFamily="2" charset="-122"/>
                <a:ea typeface="宋体" panose="02010600030101010101" pitchFamily="2" charset="-122"/>
              </a:rPr>
              <a:t>离子交换层析</a:t>
            </a:r>
          </a:p>
        </p:txBody>
      </p:sp>
      <p:grpSp>
        <p:nvGrpSpPr>
          <p:cNvPr id="22" name="Group 19"/>
          <p:cNvGrpSpPr>
            <a:grpSpLocks/>
          </p:cNvGrpSpPr>
          <p:nvPr/>
        </p:nvGrpSpPr>
        <p:grpSpPr bwMode="auto">
          <a:xfrm>
            <a:off x="3646488" y="5259490"/>
            <a:ext cx="625475" cy="625475"/>
            <a:chOff x="3016" y="504"/>
            <a:chExt cx="1836" cy="1834"/>
          </a:xfrm>
        </p:grpSpPr>
        <p:pic>
          <p:nvPicPr>
            <p:cNvPr id="23" name="Picture 20" descr="ball"/>
            <p:cNvPicPr>
              <a:picLocks noChangeAspect="1" noChangeArrowheads="1"/>
            </p:cNvPicPr>
            <p:nvPr/>
          </p:nvPicPr>
          <p:blipFill>
            <a:blip r:embed="rId3"/>
            <a:srcRect/>
            <a:stretch>
              <a:fillRect/>
            </a:stretch>
          </p:blipFill>
          <p:spPr bwMode="gray">
            <a:xfrm>
              <a:off x="3016" y="504"/>
              <a:ext cx="1836" cy="1834"/>
            </a:xfrm>
            <a:prstGeom prst="rect">
              <a:avLst/>
            </a:prstGeom>
            <a:noFill/>
            <a:ln w="9525">
              <a:noFill/>
              <a:miter lim="800000"/>
              <a:headEnd/>
              <a:tailEnd/>
            </a:ln>
          </p:spPr>
        </p:pic>
        <p:sp>
          <p:nvSpPr>
            <p:cNvPr id="24" name="Oval 21"/>
            <p:cNvSpPr>
              <a:spLocks noChangeArrowheads="1"/>
            </p:cNvSpPr>
            <p:nvPr/>
          </p:nvSpPr>
          <p:spPr bwMode="gray">
            <a:xfrm>
              <a:off x="3095" y="583"/>
              <a:ext cx="1678" cy="1676"/>
            </a:xfrm>
            <a:prstGeom prst="ellipse">
              <a:avLst/>
            </a:prstGeom>
            <a:solidFill>
              <a:schemeClr val="tx1">
                <a:alpha val="50000"/>
              </a:schemeClr>
            </a:solidFill>
            <a:ln w="19050">
              <a:solidFill>
                <a:schemeClr val="bg1"/>
              </a:solidFill>
              <a:round/>
              <a:headEnd/>
              <a:tailEnd/>
            </a:ln>
            <a:effectLst/>
          </p:spPr>
          <p:txBody>
            <a:bodyPr wrap="none" anchor="ctr"/>
            <a:lstStyle/>
            <a:p>
              <a:pPr algn="ctr" latinLnBrk="1">
                <a:defRPr/>
              </a:pPr>
              <a:r>
                <a:rPr kumimoji="1" lang="en-US" altLang="ko-KR" sz="2000" dirty="0">
                  <a:solidFill>
                    <a:schemeClr val="bg1"/>
                  </a:solidFill>
                  <a:effectLst>
                    <a:outerShdw blurRad="38100" dist="38100" dir="2700000" algn="tl">
                      <a:srgbClr val="C0C0C0"/>
                    </a:outerShdw>
                  </a:effectLst>
                  <a:latin typeface="Verdana" pitchFamily="34" charset="0"/>
                  <a:ea typeface="Gulim" pitchFamily="34" charset="-127"/>
                </a:rPr>
                <a:t>3</a:t>
              </a:r>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12</a:t>
            </a:fld>
            <a:r>
              <a:rPr lang="en-US" altLang="zh-CN" dirty="0"/>
              <a:t> | Presentation Title | Presenter Name | Date | Subject | Business Use Only</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多克隆抗体定制服务</a:t>
            </a:r>
          </a:p>
        </p:txBody>
      </p:sp>
      <p:grpSp>
        <p:nvGrpSpPr>
          <p:cNvPr id="6" name="Group 11"/>
          <p:cNvGrpSpPr>
            <a:grpSpLocks/>
          </p:cNvGrpSpPr>
          <p:nvPr/>
        </p:nvGrpSpPr>
        <p:grpSpPr bwMode="auto">
          <a:xfrm>
            <a:off x="1193977" y="1550958"/>
            <a:ext cx="6553200" cy="4356100"/>
            <a:chOff x="204" y="958"/>
            <a:chExt cx="4921" cy="3039"/>
          </a:xfrm>
        </p:grpSpPr>
        <p:pic>
          <p:nvPicPr>
            <p:cNvPr id="7" name="Picture 2" descr="box_wide_fill"/>
            <p:cNvPicPr>
              <a:picLocks noChangeAspect="1" noChangeArrowheads="1"/>
            </p:cNvPicPr>
            <p:nvPr/>
          </p:nvPicPr>
          <p:blipFill>
            <a:blip r:embed="rId2"/>
            <a:srcRect/>
            <a:stretch>
              <a:fillRect/>
            </a:stretch>
          </p:blipFill>
          <p:spPr bwMode="gray">
            <a:xfrm>
              <a:off x="204" y="1412"/>
              <a:ext cx="4921" cy="2585"/>
            </a:xfrm>
            <a:prstGeom prst="rect">
              <a:avLst/>
            </a:prstGeom>
            <a:noFill/>
            <a:ln w="9525">
              <a:noFill/>
              <a:miter lim="800000"/>
              <a:headEnd/>
              <a:tailEnd/>
            </a:ln>
          </p:spPr>
        </p:pic>
        <p:sp>
          <p:nvSpPr>
            <p:cNvPr id="8" name="Rectangle 4"/>
            <p:cNvSpPr>
              <a:spLocks noChangeArrowheads="1"/>
            </p:cNvSpPr>
            <p:nvPr/>
          </p:nvSpPr>
          <p:spPr bwMode="gray">
            <a:xfrm>
              <a:off x="225" y="1457"/>
              <a:ext cx="4900" cy="2493"/>
            </a:xfrm>
            <a:prstGeom prst="rect">
              <a:avLst/>
            </a:prstGeom>
            <a:noFill/>
            <a:ln w="25400">
              <a:noFill/>
              <a:miter lim="800000"/>
              <a:headEnd/>
              <a:tailEnd/>
            </a:ln>
            <a:effectLst/>
          </p:spPr>
          <p:txBody>
            <a:bodyPr wrap="none" anchor="ctr"/>
            <a:lstStyle/>
            <a:p>
              <a:pPr marL="576000" indent="-342900" eaLnBrk="0" hangingPunct="0">
                <a:defRPr/>
              </a:pPr>
              <a:endParaRPr lang="en-US" altLang="ko-KR" dirty="0">
                <a:latin typeface="Verdana" pitchFamily="34" charset="0"/>
                <a:ea typeface="Gulim" pitchFamily="34" charset="-127"/>
              </a:endParaRPr>
            </a:p>
            <a:p>
              <a:pPr marL="576000" indent="-342900" eaLnBrk="0" hangingPunct="0">
                <a:defRPr/>
              </a:pPr>
              <a:r>
                <a:rPr lang="en-US" altLang="ko-KR" dirty="0">
                  <a:latin typeface="Verdana" pitchFamily="34" charset="0"/>
                  <a:ea typeface="Gulim" pitchFamily="34" charset="-127"/>
                </a:rPr>
                <a:t>1.</a:t>
              </a:r>
              <a:r>
                <a:rPr lang="zh-CN" altLang="en-US" dirty="0">
                  <a:latin typeface="Verdana" pitchFamily="34" charset="0"/>
                  <a:ea typeface="Gulim" pitchFamily="34" charset="-127"/>
                </a:rPr>
                <a:t>抗体效价的鉴定：</a:t>
              </a:r>
              <a:r>
                <a:rPr lang="en-US" altLang="zh-CN" dirty="0">
                  <a:latin typeface="Verdana" pitchFamily="34" charset="0"/>
                  <a:ea typeface="Gulim" pitchFamily="34" charset="-127"/>
                </a:rPr>
                <a:t>ELISA</a:t>
              </a:r>
              <a:r>
                <a:rPr lang="zh-CN" altLang="en-US" dirty="0">
                  <a:latin typeface="Verdana" pitchFamily="34" charset="0"/>
                  <a:ea typeface="Gulim" pitchFamily="34" charset="-127"/>
                </a:rPr>
                <a:t>，双向扩散等</a:t>
              </a:r>
              <a:endParaRPr lang="en-US" altLang="zh-CN" dirty="0">
                <a:latin typeface="Verdana" pitchFamily="34" charset="0"/>
                <a:ea typeface="Gulim" pitchFamily="34" charset="-127"/>
              </a:endParaRPr>
            </a:p>
            <a:p>
              <a:pPr marL="576000" indent="-342900" eaLnBrk="0" hangingPunct="0">
                <a:defRPr/>
              </a:pPr>
              <a:endParaRPr lang="en-US" altLang="zh-CN" dirty="0">
                <a:latin typeface="Verdana" pitchFamily="34" charset="0"/>
                <a:ea typeface="Gulim" pitchFamily="34" charset="-127"/>
              </a:endParaRPr>
            </a:p>
            <a:p>
              <a:pPr marL="576000" indent="-342900" eaLnBrk="0" hangingPunct="0">
                <a:defRPr/>
              </a:pPr>
              <a:r>
                <a:rPr lang="en-US" altLang="ko-KR" dirty="0">
                  <a:latin typeface="Verdana" pitchFamily="34" charset="0"/>
                  <a:ea typeface="Gulim" pitchFamily="34" charset="-127"/>
                </a:rPr>
                <a:t>2.</a:t>
              </a:r>
              <a:r>
                <a:rPr lang="zh-CN" altLang="en-US" dirty="0">
                  <a:latin typeface="Verdana" pitchFamily="34" charset="0"/>
                  <a:ea typeface="Gulim" pitchFamily="34" charset="-127"/>
                </a:rPr>
                <a:t>抗体特异性鉴定：用交叉反应率来表示</a:t>
              </a:r>
              <a:endParaRPr lang="en-US" altLang="zh-CN" dirty="0">
                <a:latin typeface="Verdana" pitchFamily="34" charset="0"/>
                <a:ea typeface="Gulim" pitchFamily="34" charset="-127"/>
              </a:endParaRPr>
            </a:p>
            <a:p>
              <a:pPr marL="576000" indent="-342900" eaLnBrk="0" hangingPunct="0">
                <a:defRPr/>
              </a:pPr>
              <a:endParaRPr lang="en-US" altLang="zh-CN" dirty="0">
                <a:latin typeface="Verdana" pitchFamily="34" charset="0"/>
                <a:ea typeface="Gulim" pitchFamily="34" charset="-127"/>
              </a:endParaRPr>
            </a:p>
            <a:p>
              <a:pPr marL="576000" indent="-342900" eaLnBrk="0" hangingPunct="0">
                <a:defRPr/>
              </a:pPr>
              <a:r>
                <a:rPr lang="en-US" altLang="ko-KR" dirty="0">
                  <a:latin typeface="Verdana" pitchFamily="34" charset="0"/>
                  <a:ea typeface="Gulim" pitchFamily="34" charset="-127"/>
                </a:rPr>
                <a:t>3.</a:t>
              </a:r>
              <a:r>
                <a:rPr lang="zh-CN" altLang="en-US" dirty="0">
                  <a:latin typeface="Verdana" pitchFamily="34" charset="0"/>
                  <a:ea typeface="Gulim" pitchFamily="34" charset="-127"/>
                </a:rPr>
                <a:t>抗体纯度鉴定：</a:t>
              </a:r>
              <a:r>
                <a:rPr lang="en-US" altLang="zh-CN" dirty="0">
                  <a:latin typeface="Verdana" pitchFamily="34" charset="0"/>
                  <a:ea typeface="Gulim" pitchFamily="34" charset="-127"/>
                </a:rPr>
                <a:t>SDS-PAGE</a:t>
              </a:r>
              <a:r>
                <a:rPr lang="zh-CN" altLang="en-US" dirty="0">
                  <a:latin typeface="Verdana" pitchFamily="34" charset="0"/>
                  <a:ea typeface="Gulim" pitchFamily="34" charset="-127"/>
                </a:rPr>
                <a:t>电泳鉴定</a:t>
              </a:r>
              <a:endParaRPr lang="en-US" altLang="zh-CN" dirty="0">
                <a:latin typeface="Verdana" pitchFamily="34" charset="0"/>
                <a:ea typeface="Gulim" pitchFamily="34" charset="-127"/>
              </a:endParaRPr>
            </a:p>
            <a:p>
              <a:pPr marL="576000" indent="-342900" eaLnBrk="0" hangingPunct="0">
                <a:defRPr/>
              </a:pPr>
              <a:endParaRPr lang="zh-CN" altLang="en-US" dirty="0">
                <a:latin typeface="Verdana" pitchFamily="34" charset="0"/>
                <a:ea typeface="Gulim" pitchFamily="34" charset="-127"/>
              </a:endParaRPr>
            </a:p>
            <a:p>
              <a:pPr marL="576000" indent="-342900" eaLnBrk="0" hangingPunct="0">
                <a:defRPr/>
              </a:pPr>
              <a:r>
                <a:rPr lang="en-US" altLang="ko-KR" dirty="0">
                  <a:latin typeface="Verdana" pitchFamily="34" charset="0"/>
                  <a:ea typeface="Gulim" pitchFamily="34" charset="-127"/>
                </a:rPr>
                <a:t>4.</a:t>
              </a:r>
              <a:r>
                <a:rPr lang="zh-CN" altLang="en-US" dirty="0">
                  <a:latin typeface="Verdana" pitchFamily="34" charset="0"/>
                  <a:ea typeface="Gulim" pitchFamily="34" charset="-127"/>
                </a:rPr>
                <a:t>抗体亲和力鉴定：放射免疫技术测定</a:t>
              </a:r>
              <a:endParaRPr lang="en-US" altLang="ko-KR" dirty="0">
                <a:latin typeface="Verdana" pitchFamily="34" charset="0"/>
                <a:ea typeface="Gulim" pitchFamily="34" charset="-127"/>
              </a:endParaRPr>
            </a:p>
            <a:p>
              <a:pPr marL="342900" indent="-342900" eaLnBrk="0" hangingPunct="0">
                <a:defRPr/>
              </a:pPr>
              <a:endParaRPr lang="en-US" altLang="ko-KR" dirty="0">
                <a:effectLst>
                  <a:outerShdw blurRad="38100" dist="38100" dir="2700000" algn="tl">
                    <a:srgbClr val="C0C0C0"/>
                  </a:outerShdw>
                </a:effectLst>
                <a:latin typeface="Verdana" pitchFamily="34" charset="0"/>
                <a:ea typeface="Gulim" pitchFamily="34" charset="-127"/>
              </a:endParaRPr>
            </a:p>
          </p:txBody>
        </p:sp>
        <p:grpSp>
          <p:nvGrpSpPr>
            <p:cNvPr id="9" name="Group 5"/>
            <p:cNvGrpSpPr>
              <a:grpSpLocks/>
            </p:cNvGrpSpPr>
            <p:nvPr/>
          </p:nvGrpSpPr>
          <p:grpSpPr bwMode="auto">
            <a:xfrm>
              <a:off x="204" y="958"/>
              <a:ext cx="4921" cy="340"/>
              <a:chOff x="136" y="1995"/>
              <a:chExt cx="5080" cy="340"/>
            </a:xfrm>
          </p:grpSpPr>
          <p:pic>
            <p:nvPicPr>
              <p:cNvPr id="11" name="Picture 6" descr="box_wide2"/>
              <p:cNvPicPr>
                <a:picLocks noChangeAspect="1" noChangeArrowheads="1"/>
              </p:cNvPicPr>
              <p:nvPr/>
            </p:nvPicPr>
            <p:blipFill>
              <a:blip r:embed="rId3"/>
              <a:srcRect/>
              <a:stretch>
                <a:fillRect/>
              </a:stretch>
            </p:blipFill>
            <p:spPr bwMode="gray">
              <a:xfrm flipH="1">
                <a:off x="204" y="1995"/>
                <a:ext cx="5012" cy="330"/>
              </a:xfrm>
              <a:prstGeom prst="rect">
                <a:avLst/>
              </a:prstGeom>
              <a:noFill/>
              <a:ln w="9525">
                <a:noFill/>
                <a:miter lim="800000"/>
                <a:headEnd/>
                <a:tailEnd/>
              </a:ln>
            </p:spPr>
          </p:pic>
          <p:sp>
            <p:nvSpPr>
              <p:cNvPr id="12" name="Rectangle 7"/>
              <p:cNvSpPr>
                <a:spLocks noChangeArrowheads="1"/>
              </p:cNvSpPr>
              <p:nvPr/>
            </p:nvSpPr>
            <p:spPr bwMode="gray">
              <a:xfrm>
                <a:off x="204" y="2016"/>
                <a:ext cx="4967" cy="319"/>
              </a:xfrm>
              <a:prstGeom prst="rect">
                <a:avLst/>
              </a:prstGeom>
              <a:noFill/>
              <a:ln w="25400">
                <a:noFill/>
                <a:miter lim="800000"/>
                <a:headEnd/>
                <a:tailEnd/>
              </a:ln>
              <a:effectLst/>
            </p:spPr>
            <p:txBody>
              <a:bodyPr>
                <a:spAutoFit/>
              </a:bodyPr>
              <a:lstStyle/>
              <a:p>
                <a:pPr latinLnBrk="1">
                  <a:defRPr/>
                </a:pPr>
                <a:r>
                  <a:rPr kumimoji="1" lang="en-US" altLang="ko-KR" sz="2400" b="1" dirty="0">
                    <a:effectLst>
                      <a:outerShdw blurRad="38100" dist="38100" dir="2700000" algn="tl">
                        <a:srgbClr val="C0C0C0"/>
                      </a:outerShdw>
                    </a:effectLst>
                    <a:latin typeface="Verdana" pitchFamily="34" charset="0"/>
                    <a:ea typeface="Gulim" pitchFamily="34" charset="-127"/>
                  </a:rPr>
                  <a:t>   </a:t>
                </a:r>
                <a:r>
                  <a:rPr kumimoji="1" lang="zh-CN" altLang="en-US" sz="2400" b="1" dirty="0">
                    <a:latin typeface="Verdana" pitchFamily="34" charset="0"/>
                    <a:ea typeface="Gulim" pitchFamily="34" charset="-127"/>
                  </a:rPr>
                  <a:t>抗体鉴定</a:t>
                </a:r>
                <a:endParaRPr kumimoji="1" lang="en-US" altLang="ko-KR" sz="2400" b="1" dirty="0">
                  <a:latin typeface="Verdana" pitchFamily="34" charset="0"/>
                  <a:ea typeface="Gulim" pitchFamily="34" charset="-127"/>
                </a:endParaRPr>
              </a:p>
            </p:txBody>
          </p:sp>
          <p:grpSp>
            <p:nvGrpSpPr>
              <p:cNvPr id="13" name="Group 8"/>
              <p:cNvGrpSpPr>
                <a:grpSpLocks/>
              </p:cNvGrpSpPr>
              <p:nvPr/>
            </p:nvGrpSpPr>
            <p:grpSpPr bwMode="auto">
              <a:xfrm>
                <a:off x="136" y="2069"/>
                <a:ext cx="181" cy="181"/>
                <a:chOff x="385" y="1412"/>
                <a:chExt cx="181" cy="181"/>
              </a:xfrm>
            </p:grpSpPr>
            <p:pic>
              <p:nvPicPr>
                <p:cNvPr id="14" name="Picture 9" descr="ball"/>
                <p:cNvPicPr>
                  <a:picLocks noChangeAspect="1" noChangeArrowheads="1"/>
                </p:cNvPicPr>
                <p:nvPr/>
              </p:nvPicPr>
              <p:blipFill>
                <a:blip r:embed="rId4"/>
                <a:srcRect/>
                <a:stretch>
                  <a:fillRect/>
                </a:stretch>
              </p:blipFill>
              <p:spPr bwMode="gray">
                <a:xfrm>
                  <a:off x="385" y="1412"/>
                  <a:ext cx="181" cy="181"/>
                </a:xfrm>
                <a:prstGeom prst="rect">
                  <a:avLst/>
                </a:prstGeom>
                <a:noFill/>
                <a:ln w="9525">
                  <a:noFill/>
                  <a:miter lim="800000"/>
                  <a:headEnd/>
                  <a:tailEnd/>
                </a:ln>
              </p:spPr>
            </p:pic>
            <p:sp>
              <p:nvSpPr>
                <p:cNvPr id="15" name="Oval 10"/>
                <p:cNvSpPr>
                  <a:spLocks noChangeArrowheads="1"/>
                </p:cNvSpPr>
                <p:nvPr/>
              </p:nvSpPr>
              <p:spPr bwMode="gray">
                <a:xfrm>
                  <a:off x="406" y="1433"/>
                  <a:ext cx="138" cy="138"/>
                </a:xfrm>
                <a:prstGeom prst="ellipse">
                  <a:avLst/>
                </a:prstGeom>
                <a:solidFill>
                  <a:schemeClr val="tx1">
                    <a:alpha val="50195"/>
                  </a:schemeClr>
                </a:solidFill>
                <a:ln w="12700">
                  <a:solidFill>
                    <a:schemeClr val="bg1"/>
                  </a:solidFill>
                  <a:round/>
                  <a:headEnd/>
                  <a:tailEnd/>
                </a:ln>
              </p:spPr>
              <p:txBody>
                <a:bodyPr wrap="none" anchor="ctr"/>
                <a:lstStyle/>
                <a:p>
                  <a:pPr algn="ctr" latinLnBrk="1"/>
                  <a:endParaRPr kumimoji="1" lang="en-US" altLang="ko-KR">
                    <a:solidFill>
                      <a:schemeClr val="bg1"/>
                    </a:solidFill>
                    <a:latin typeface="Verdana" pitchFamily="34" charset="0"/>
                    <a:ea typeface="Gulim" pitchFamily="34" charset="-127"/>
                  </a:endParaRPr>
                </a:p>
              </p:txBody>
            </p:sp>
          </p:grpSp>
        </p:grpSp>
      </p:gr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横卷形 10"/>
          <p:cNvSpPr/>
          <p:nvPr/>
        </p:nvSpPr>
        <p:spPr bwMode="auto">
          <a:xfrm>
            <a:off x="1772529" y="4161690"/>
            <a:ext cx="1586282" cy="576775"/>
          </a:xfrm>
          <a:prstGeom prst="horizontalScroll">
            <a:avLst/>
          </a:prstGeom>
          <a:solidFill>
            <a:schemeClr val="accent1">
              <a:lumMod val="20000"/>
              <a:lumOff val="80000"/>
            </a:schemeClr>
          </a:solidFill>
          <a:ln w="19050" cap="flat" cmpd="sng" algn="ctr">
            <a:solidFill>
              <a:schemeClr val="tx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ndParaRPr>
          </a:p>
        </p:txBody>
      </p:sp>
      <p:sp>
        <p:nvSpPr>
          <p:cNvPr id="8" name="横卷形 7"/>
          <p:cNvSpPr/>
          <p:nvPr/>
        </p:nvSpPr>
        <p:spPr bwMode="auto">
          <a:xfrm>
            <a:off x="1772529" y="2560319"/>
            <a:ext cx="1586282" cy="576775"/>
          </a:xfrm>
          <a:prstGeom prst="horizontalScroll">
            <a:avLst/>
          </a:prstGeom>
          <a:solidFill>
            <a:schemeClr val="accent1">
              <a:lumMod val="20000"/>
              <a:lumOff val="80000"/>
            </a:schemeClr>
          </a:solidFill>
          <a:ln w="19050" cap="flat" cmpd="sng" algn="ctr">
            <a:solidFill>
              <a:schemeClr val="tx2"/>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ndParaRPr>
          </a:p>
        </p:txBody>
      </p:sp>
      <p:sp>
        <p:nvSpPr>
          <p:cNvPr id="4" name="页脚占位符 3"/>
          <p:cNvSpPr>
            <a:spLocks noGrp="1"/>
          </p:cNvSpPr>
          <p:nvPr>
            <p:ph type="ftr" sz="quarter" idx="10"/>
          </p:nvPr>
        </p:nvSpPr>
        <p:spPr/>
        <p:txBody>
          <a:bodyPr/>
          <a:lstStyle/>
          <a:p>
            <a:fld id="{F13E133A-DAAC-4FF5-87A1-D9293D70DB42}" type="slidenum">
              <a:rPr lang="en-US" altLang="zh-CN" smtClean="0"/>
              <a:t>13</a:t>
            </a:fld>
            <a:r>
              <a:rPr lang="en-US" altLang="zh-CN" dirty="0"/>
              <a:t> | Presentation Title | Presenter Name | Date | Subject | Business Use Only</a:t>
            </a:r>
          </a:p>
        </p:txBody>
      </p:sp>
      <p:sp>
        <p:nvSpPr>
          <p:cNvPr id="10" name="文本框 9"/>
          <p:cNvSpPr txBox="1"/>
          <p:nvPr/>
        </p:nvSpPr>
        <p:spPr>
          <a:xfrm>
            <a:off x="1614418" y="2541561"/>
            <a:ext cx="6618693" cy="3123932"/>
          </a:xfrm>
          <a:prstGeom prst="rect">
            <a:avLst/>
          </a:prstGeom>
          <a:noFill/>
        </p:spPr>
        <p:txBody>
          <a:bodyPr wrap="square" rtlCol="0">
            <a:spAutoFit/>
          </a:bodyPr>
          <a:lstStyle>
            <a:defPPr>
              <a:defRPr lang="en-US"/>
            </a:defPPr>
            <a:lvl1pPr marL="285750" indent="-285750">
              <a:lnSpc>
                <a:spcPct val="150000"/>
              </a:lnSpc>
              <a:buClr>
                <a:schemeClr val="accent5">
                  <a:lumMod val="75000"/>
                </a:schemeClr>
              </a:buClr>
              <a:buFont typeface="Wingdings" panose="05000000000000000000" pitchFamily="2" charset="2"/>
              <a:buChar char="Ø"/>
              <a:defRPr sz="1800">
                <a:latin typeface="微软雅黑" panose="020B0503020204020204" pitchFamily="34" charset="-122"/>
                <a:ea typeface="微软雅黑" panose="020B0503020204020204" pitchFamily="34" charset="-122"/>
                <a:cs typeface="Arial" panose="020B0604020202020204" pitchFamily="34" charset="0"/>
              </a:defRPr>
            </a:lvl1pPr>
          </a:lstStyle>
          <a:p>
            <a:pPr marL="0" indent="0">
              <a:spcAft>
                <a:spcPts val="1200"/>
              </a:spcAft>
              <a:buNone/>
            </a:pPr>
            <a:r>
              <a:rPr lang="en-US" altLang="zh-CN" b="1" dirty="0"/>
              <a:t>     1. </a:t>
            </a:r>
            <a:r>
              <a:rPr lang="zh-CN" altLang="en-US" b="1" dirty="0"/>
              <a:t>应用</a:t>
            </a:r>
          </a:p>
          <a:p>
            <a:pPr marL="0" indent="0">
              <a:buNone/>
            </a:pPr>
            <a:r>
              <a:rPr lang="zh-CN" altLang="en-US" dirty="0"/>
              <a:t>              免疫学检测</a:t>
            </a:r>
          </a:p>
          <a:p>
            <a:pPr marL="0" indent="0">
              <a:buNone/>
            </a:pPr>
            <a:r>
              <a:rPr lang="zh-CN" altLang="en-US" dirty="0"/>
              <a:t>              被动免疫治疗和紧急预防</a:t>
            </a:r>
          </a:p>
          <a:p>
            <a:pPr marL="0" indent="0">
              <a:spcBef>
                <a:spcPts val="1800"/>
              </a:spcBef>
              <a:buNone/>
            </a:pPr>
            <a:r>
              <a:rPr lang="zh-CN" altLang="en-US" dirty="0"/>
              <a:t>      </a:t>
            </a:r>
            <a:r>
              <a:rPr lang="en-US" altLang="zh-CN" b="1" dirty="0"/>
              <a:t>2. </a:t>
            </a:r>
            <a:r>
              <a:rPr lang="zh-CN" altLang="en-US" b="1" dirty="0"/>
              <a:t>存在问题</a:t>
            </a:r>
          </a:p>
          <a:p>
            <a:pPr marL="0" indent="0">
              <a:spcBef>
                <a:spcPts val="1200"/>
              </a:spcBef>
              <a:buNone/>
            </a:pPr>
            <a:r>
              <a:rPr lang="zh-CN" altLang="en-US" dirty="0"/>
              <a:t>              特异性差</a:t>
            </a:r>
            <a:endParaRPr lang="en-US" altLang="zh-CN" dirty="0"/>
          </a:p>
          <a:p>
            <a:pPr marL="0" indent="0">
              <a:buNone/>
            </a:pPr>
            <a:r>
              <a:rPr lang="en-US" altLang="zh-CN" dirty="0"/>
              <a:t>              </a:t>
            </a:r>
            <a:r>
              <a:rPr lang="zh-CN" altLang="en-US" dirty="0"/>
              <a:t>容易出现交叉反应 </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多克隆抗体定制服务</a:t>
            </a:r>
          </a:p>
        </p:txBody>
      </p:sp>
      <p:sp>
        <p:nvSpPr>
          <p:cNvPr id="2" name="文本框 1"/>
          <p:cNvSpPr txBox="1"/>
          <p:nvPr/>
        </p:nvSpPr>
        <p:spPr>
          <a:xfrm>
            <a:off x="842010" y="1749425"/>
            <a:ext cx="7713345"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sym typeface="+mn-ea"/>
              </a:rPr>
              <a:t> 四</a:t>
            </a:r>
            <a:r>
              <a:rPr lang="en-US" altLang="zh-CN" sz="2000" b="1" dirty="0">
                <a:latin typeface="微软雅黑" panose="020B0503020204020204" pitchFamily="34" charset="-122"/>
                <a:ea typeface="微软雅黑" panose="020B0503020204020204" pitchFamily="34" charset="-122"/>
                <a:sym typeface="+mn-ea"/>
              </a:rPr>
              <a:t>. </a:t>
            </a:r>
            <a:r>
              <a:rPr lang="zh-CN" altLang="en-US" sz="2000" b="1" dirty="0">
                <a:latin typeface="微软雅黑" panose="020B0503020204020204" pitchFamily="34" charset="-122"/>
                <a:ea typeface="微软雅黑" panose="020B0503020204020204" pitchFamily="34" charset="-122"/>
                <a:sym typeface="+mn-ea"/>
              </a:rPr>
              <a:t>多克隆抗体的应用与问题 </a:t>
            </a:r>
            <a:endParaRPr lang="zh-CN" altLang="en-US" sz="2000" dirty="0">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49673\Desktop\2013030411162345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3376" y="3524133"/>
            <a:ext cx="1181100" cy="885825"/>
          </a:xfrm>
          <a:prstGeom prst="rect">
            <a:avLst/>
          </a:prstGeom>
          <a:noFill/>
          <a:extLst>
            <a:ext uri="{909E8E84-426E-40DD-AFC4-6F175D3DCCD1}">
              <a14:hiddenFill xmlns:a14="http://schemas.microsoft.com/office/drawing/2010/main">
                <a:solidFill>
                  <a:srgbClr val="FFFFFF"/>
                </a:solidFill>
              </a14:hiddenFill>
            </a:ext>
          </a:extLst>
        </p:spPr>
      </p:pic>
      <p:sp>
        <p:nvSpPr>
          <p:cNvPr id="4" name="页脚占位符 3"/>
          <p:cNvSpPr>
            <a:spLocks noGrp="1"/>
          </p:cNvSpPr>
          <p:nvPr>
            <p:ph type="ftr" sz="quarter" idx="10"/>
          </p:nvPr>
        </p:nvSpPr>
        <p:spPr/>
        <p:txBody>
          <a:bodyPr/>
          <a:lstStyle/>
          <a:p>
            <a:fld id="{F13E133A-DAAC-4FF5-87A1-D9293D70DB42}" type="slidenum">
              <a:rPr lang="en-US" altLang="zh-CN" smtClean="0"/>
              <a:t>14</a:t>
            </a:fld>
            <a:r>
              <a:rPr lang="en-US" altLang="zh-CN" dirty="0"/>
              <a:t> | Presentation Title | Presenter Name | Date | Subject | Business Use Only</a:t>
            </a:r>
          </a:p>
        </p:txBody>
      </p:sp>
      <p:sp>
        <p:nvSpPr>
          <p:cNvPr id="10" name="文本框 9"/>
          <p:cNvSpPr txBox="1"/>
          <p:nvPr/>
        </p:nvSpPr>
        <p:spPr>
          <a:xfrm>
            <a:off x="4730628" y="2242969"/>
            <a:ext cx="3724055" cy="2323713"/>
          </a:xfrm>
          <a:prstGeom prst="rect">
            <a:avLst/>
          </a:prstGeom>
          <a:noFill/>
        </p:spPr>
        <p:txBody>
          <a:bodyPr wrap="square" rtlCol="0">
            <a:spAutoFit/>
          </a:bodyPr>
          <a:lstStyle>
            <a:defPPr>
              <a:defRPr lang="en-US"/>
            </a:defPPr>
            <a:lvl1pPr marL="285750" indent="-285750">
              <a:lnSpc>
                <a:spcPct val="150000"/>
              </a:lnSpc>
              <a:buClr>
                <a:schemeClr val="accent5">
                  <a:lumMod val="75000"/>
                </a:schemeClr>
              </a:buClr>
              <a:buFont typeface="Wingdings" panose="05000000000000000000" pitchFamily="2" charset="2"/>
              <a:buChar char="Ø"/>
              <a:defRPr sz="1800">
                <a:latin typeface="微软雅黑" panose="020B0503020204020204" pitchFamily="34" charset="-122"/>
                <a:ea typeface="微软雅黑" panose="020B0503020204020204" pitchFamily="34" charset="-122"/>
                <a:cs typeface="Arial" panose="020B0604020202020204" pitchFamily="34" charset="0"/>
              </a:defRPr>
            </a:lvl1pPr>
          </a:lstStyle>
          <a:p>
            <a:pPr marL="0" indent="0" algn="just">
              <a:buNone/>
            </a:pPr>
            <a:r>
              <a:rPr lang="zh-CN" altLang="en-US" b="1" dirty="0"/>
              <a:t>定义</a:t>
            </a:r>
            <a:r>
              <a:rPr lang="zh-CN" altLang="en-US" dirty="0"/>
              <a:t>：由单一</a:t>
            </a:r>
            <a:r>
              <a:rPr lang="en-US" altLang="zh-CN" dirty="0"/>
              <a:t>B</a:t>
            </a:r>
            <a:r>
              <a:rPr lang="zh-CN" altLang="en-US" dirty="0"/>
              <a:t>淋巴细胞克隆产生的高度均一、仅针对某一特定抗原表位的抗体，称为单克隆抗体。</a:t>
            </a:r>
            <a:endParaRPr lang="en-US" altLang="zh-CN" dirty="0"/>
          </a:p>
          <a:p>
            <a:pPr marL="0" indent="0" algn="just">
              <a:spcBef>
                <a:spcPts val="1200"/>
              </a:spcBef>
              <a:buNone/>
            </a:pPr>
            <a:r>
              <a:rPr lang="zh-CN" altLang="en-US" dirty="0"/>
              <a:t>单抗的优势：</a:t>
            </a:r>
            <a:r>
              <a:rPr lang="zh-CN" altLang="en-US" b="1" dirty="0"/>
              <a:t>特异性、均一性、高效性和无限供应性</a:t>
            </a:r>
            <a:r>
              <a:rPr lang="zh-CN" altLang="en-US" dirty="0"/>
              <a:t>。</a:t>
            </a:r>
            <a:endParaRPr lang="en-US" altLang="zh-CN" dirty="0"/>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单克隆抗体定制服务</a:t>
            </a:r>
          </a:p>
        </p:txBody>
      </p:sp>
      <p:sp>
        <p:nvSpPr>
          <p:cNvPr id="2" name="矩形 1"/>
          <p:cNvSpPr/>
          <p:nvPr/>
        </p:nvSpPr>
        <p:spPr>
          <a:xfrm>
            <a:off x="3173413" y="1340283"/>
            <a:ext cx="1731564" cy="461665"/>
          </a:xfrm>
          <a:prstGeom prst="rect">
            <a:avLst/>
          </a:prstGeom>
        </p:spPr>
        <p:txBody>
          <a:bodyPr wrap="none">
            <a:spAutoFit/>
          </a:bodyPr>
          <a:lstStyle/>
          <a:p>
            <a:pPr algn="ctr"/>
            <a:r>
              <a:rPr lang="zh-CN" altLang="en-US" b="1" dirty="0"/>
              <a:t>单克隆抗体</a:t>
            </a:r>
            <a:endParaRPr lang="zh-CN" altLang="en-US" dirty="0"/>
          </a:p>
        </p:txBody>
      </p:sp>
      <p:sp>
        <p:nvSpPr>
          <p:cNvPr id="7" name="Oval 4"/>
          <p:cNvSpPr>
            <a:spLocks noChangeArrowheads="1"/>
          </p:cNvSpPr>
          <p:nvPr/>
        </p:nvSpPr>
        <p:spPr bwMode="gray">
          <a:xfrm>
            <a:off x="668675" y="2242969"/>
            <a:ext cx="3355975" cy="3355975"/>
          </a:xfrm>
          <a:prstGeom prst="ellipse">
            <a:avLst/>
          </a:prstGeom>
          <a:noFill/>
          <a:ln w="6350" algn="ctr">
            <a:solidFill>
              <a:srgbClr val="000000"/>
            </a:solidFill>
            <a:prstDash val="dash"/>
            <a:round/>
            <a:headEnd/>
            <a:tailEnd/>
          </a:ln>
        </p:spPr>
        <p:txBody>
          <a:bodyPr wrap="none" anchor="ctr"/>
          <a:lstStyle/>
          <a:p>
            <a:endParaRPr lang="zh-CN" altLang="en-US"/>
          </a:p>
        </p:txBody>
      </p:sp>
      <p:sp>
        <p:nvSpPr>
          <p:cNvPr id="8" name="Oval 5"/>
          <p:cNvSpPr>
            <a:spLocks noChangeArrowheads="1"/>
          </p:cNvSpPr>
          <p:nvPr/>
        </p:nvSpPr>
        <p:spPr bwMode="gray">
          <a:xfrm>
            <a:off x="355937" y="2490619"/>
            <a:ext cx="1143000" cy="1143000"/>
          </a:xfrm>
          <a:prstGeom prst="ellipse">
            <a:avLst/>
          </a:prstGeom>
          <a:solidFill>
            <a:srgbClr val="EED6EE"/>
          </a:solidFill>
          <a:ln w="38100" algn="ctr">
            <a:solidFill>
              <a:srgbClr val="EBF5FF"/>
            </a:solidFill>
            <a:round/>
            <a:headEnd/>
            <a:tailEnd/>
          </a:ln>
          <a:effectLst>
            <a:outerShdw dist="45791" dir="3378596" algn="ctr" rotWithShape="0">
              <a:schemeClr val="tx2">
                <a:alpha val="50000"/>
              </a:schemeClr>
            </a:outerShdw>
          </a:effectLst>
        </p:spPr>
        <p:txBody>
          <a:bodyPr wrap="none" anchor="ctr"/>
          <a:lstStyle/>
          <a:p>
            <a:pPr algn="ctr">
              <a:defRPr/>
            </a:pPr>
            <a:r>
              <a:rPr lang="zh-CN" altLang="en-US" sz="2000" dirty="0"/>
              <a:t>疾病诊断</a:t>
            </a:r>
          </a:p>
        </p:txBody>
      </p:sp>
      <p:sp>
        <p:nvSpPr>
          <p:cNvPr id="9" name="Oval 6"/>
          <p:cNvSpPr>
            <a:spLocks noChangeArrowheads="1"/>
          </p:cNvSpPr>
          <p:nvPr/>
        </p:nvSpPr>
        <p:spPr bwMode="gray">
          <a:xfrm>
            <a:off x="3211850" y="2563385"/>
            <a:ext cx="1143000" cy="1143000"/>
          </a:xfrm>
          <a:prstGeom prst="ellipse">
            <a:avLst/>
          </a:prstGeom>
          <a:solidFill>
            <a:srgbClr val="EED6EE"/>
          </a:solidFill>
          <a:ln w="38100" algn="ctr">
            <a:solidFill>
              <a:srgbClr val="EBF5FF"/>
            </a:solidFill>
            <a:round/>
            <a:headEnd/>
            <a:tailEnd/>
          </a:ln>
          <a:effectLst>
            <a:outerShdw dist="45791" dir="3378596" algn="ctr" rotWithShape="0">
              <a:schemeClr val="tx2">
                <a:alpha val="50000"/>
              </a:schemeClr>
            </a:outerShdw>
          </a:effectLst>
        </p:spPr>
        <p:txBody>
          <a:bodyPr wrap="none" anchor="ctr"/>
          <a:lstStyle/>
          <a:p>
            <a:pPr algn="ctr">
              <a:defRPr/>
            </a:pPr>
            <a:r>
              <a:rPr lang="zh-CN" altLang="en-US" sz="2000" dirty="0"/>
              <a:t>疾病预防</a:t>
            </a:r>
          </a:p>
        </p:txBody>
      </p:sp>
      <p:sp>
        <p:nvSpPr>
          <p:cNvPr id="11" name="Oval 7"/>
          <p:cNvSpPr>
            <a:spLocks noChangeArrowheads="1"/>
          </p:cNvSpPr>
          <p:nvPr/>
        </p:nvSpPr>
        <p:spPr bwMode="gray">
          <a:xfrm>
            <a:off x="1805325" y="5003632"/>
            <a:ext cx="1143000" cy="1143000"/>
          </a:xfrm>
          <a:prstGeom prst="ellipse">
            <a:avLst/>
          </a:prstGeom>
          <a:solidFill>
            <a:srgbClr val="EED6EE"/>
          </a:solidFill>
          <a:ln w="38100" algn="ctr">
            <a:solidFill>
              <a:srgbClr val="EBF5FF"/>
            </a:solidFill>
            <a:round/>
            <a:headEnd/>
            <a:tailEnd/>
          </a:ln>
          <a:effectLst>
            <a:outerShdw dist="45791" dir="3378596" algn="ctr" rotWithShape="0">
              <a:schemeClr val="tx2">
                <a:alpha val="50000"/>
              </a:schemeClr>
            </a:outerShdw>
          </a:effectLst>
        </p:spPr>
        <p:txBody>
          <a:bodyPr wrap="none" anchor="ctr"/>
          <a:lstStyle/>
          <a:p>
            <a:pPr algn="ctr">
              <a:defRPr/>
            </a:pPr>
            <a:r>
              <a:rPr lang="zh-CN" altLang="en-US" sz="2000" dirty="0"/>
              <a:t>疾病治疗</a:t>
            </a:r>
          </a:p>
        </p:txBody>
      </p:sp>
      <p:sp>
        <p:nvSpPr>
          <p:cNvPr id="12" name="Oval 8"/>
          <p:cNvSpPr>
            <a:spLocks noChangeArrowheads="1"/>
          </p:cNvSpPr>
          <p:nvPr/>
        </p:nvSpPr>
        <p:spPr bwMode="gray">
          <a:xfrm>
            <a:off x="1938675" y="1901657"/>
            <a:ext cx="777875" cy="777875"/>
          </a:xfrm>
          <a:prstGeom prst="ellipse">
            <a:avLst/>
          </a:prstGeom>
          <a:solidFill>
            <a:srgbClr val="D1F3FF"/>
          </a:solidFill>
          <a:ln w="38100" algn="ctr">
            <a:solidFill>
              <a:srgbClr val="D2E3E8"/>
            </a:solidFill>
            <a:round/>
            <a:headEnd/>
            <a:tailEnd/>
          </a:ln>
        </p:spPr>
        <p:txBody>
          <a:bodyPr wrap="none" anchor="ctr"/>
          <a:lstStyle/>
          <a:p>
            <a:pPr algn="ctr"/>
            <a:r>
              <a:rPr lang="zh-CN" altLang="en-US" sz="2000" dirty="0"/>
              <a:t>医学</a:t>
            </a:r>
          </a:p>
        </p:txBody>
      </p:sp>
      <p:sp>
        <p:nvSpPr>
          <p:cNvPr id="13" name="Oval 9"/>
          <p:cNvSpPr>
            <a:spLocks noChangeArrowheads="1"/>
          </p:cNvSpPr>
          <p:nvPr/>
        </p:nvSpPr>
        <p:spPr bwMode="gray">
          <a:xfrm>
            <a:off x="3396000" y="4273382"/>
            <a:ext cx="777875" cy="777875"/>
          </a:xfrm>
          <a:prstGeom prst="ellipse">
            <a:avLst/>
          </a:prstGeom>
          <a:solidFill>
            <a:srgbClr val="D1F3FF"/>
          </a:solidFill>
          <a:ln w="38100" algn="ctr">
            <a:solidFill>
              <a:srgbClr val="D2E3E8"/>
            </a:solidFill>
            <a:round/>
            <a:headEnd/>
            <a:tailEnd/>
          </a:ln>
        </p:spPr>
        <p:txBody>
          <a:bodyPr wrap="none" anchor="ctr"/>
          <a:lstStyle/>
          <a:p>
            <a:pPr algn="ctr"/>
            <a:r>
              <a:rPr lang="zh-CN" altLang="en-US" sz="2000" dirty="0"/>
              <a:t>生物</a:t>
            </a:r>
          </a:p>
        </p:txBody>
      </p:sp>
      <p:sp>
        <p:nvSpPr>
          <p:cNvPr id="14" name="Oval 10"/>
          <p:cNvSpPr>
            <a:spLocks noChangeArrowheads="1"/>
          </p:cNvSpPr>
          <p:nvPr/>
        </p:nvSpPr>
        <p:spPr bwMode="gray">
          <a:xfrm>
            <a:off x="473412" y="4311482"/>
            <a:ext cx="777875" cy="777875"/>
          </a:xfrm>
          <a:prstGeom prst="ellipse">
            <a:avLst/>
          </a:prstGeom>
          <a:solidFill>
            <a:srgbClr val="D1F3FF"/>
          </a:solidFill>
          <a:ln w="38100" algn="ctr">
            <a:solidFill>
              <a:srgbClr val="D2E3E8"/>
            </a:solidFill>
            <a:round/>
            <a:headEnd/>
            <a:tailEnd/>
          </a:ln>
        </p:spPr>
        <p:txBody>
          <a:bodyPr wrap="none" anchor="ctr"/>
          <a:lstStyle/>
          <a:p>
            <a:pPr algn="ctr"/>
            <a:r>
              <a:rPr lang="zh-CN" altLang="en-US" sz="2000" dirty="0"/>
              <a:t>免疫</a:t>
            </a:r>
          </a:p>
        </p:txBody>
      </p:sp>
      <p:cxnSp>
        <p:nvCxnSpPr>
          <p:cNvPr id="15" name="AutoShape 11"/>
          <p:cNvCxnSpPr>
            <a:cxnSpLocks noChangeShapeType="1"/>
            <a:stCxn id="11" idx="0"/>
          </p:cNvCxnSpPr>
          <p:nvPr/>
        </p:nvCxnSpPr>
        <p:spPr bwMode="gray">
          <a:xfrm flipH="1" flipV="1">
            <a:off x="2367300" y="4532144"/>
            <a:ext cx="9525" cy="452438"/>
          </a:xfrm>
          <a:prstGeom prst="straightConnector1">
            <a:avLst/>
          </a:prstGeom>
          <a:noFill/>
          <a:ln w="9525">
            <a:solidFill>
              <a:schemeClr val="tx1"/>
            </a:solidFill>
            <a:round/>
            <a:headEnd/>
            <a:tailEnd/>
          </a:ln>
        </p:spPr>
      </p:cxnSp>
      <p:cxnSp>
        <p:nvCxnSpPr>
          <p:cNvPr id="16" name="AutoShape 12"/>
          <p:cNvCxnSpPr>
            <a:cxnSpLocks noChangeShapeType="1"/>
            <a:stCxn id="9" idx="3"/>
          </p:cNvCxnSpPr>
          <p:nvPr/>
        </p:nvCxnSpPr>
        <p:spPr bwMode="gray">
          <a:xfrm flipH="1">
            <a:off x="2967375" y="3558748"/>
            <a:ext cx="411162" cy="109537"/>
          </a:xfrm>
          <a:prstGeom prst="straightConnector1">
            <a:avLst/>
          </a:prstGeom>
          <a:noFill/>
          <a:ln w="9525">
            <a:solidFill>
              <a:schemeClr val="tx1"/>
            </a:solidFill>
            <a:round/>
            <a:headEnd/>
            <a:tailEnd/>
          </a:ln>
        </p:spPr>
      </p:cxnSp>
      <p:cxnSp>
        <p:nvCxnSpPr>
          <p:cNvPr id="17" name="AutoShape 13"/>
          <p:cNvCxnSpPr>
            <a:cxnSpLocks noChangeShapeType="1"/>
            <a:stCxn id="8" idx="5"/>
          </p:cNvCxnSpPr>
          <p:nvPr/>
        </p:nvCxnSpPr>
        <p:spPr bwMode="gray">
          <a:xfrm>
            <a:off x="1332250" y="3485982"/>
            <a:ext cx="495300" cy="109537"/>
          </a:xfrm>
          <a:prstGeom prst="straightConnector1">
            <a:avLst/>
          </a:prstGeom>
          <a:noFill/>
          <a:ln w="9525">
            <a:solidFill>
              <a:schemeClr val="tx1"/>
            </a:solidFill>
            <a:round/>
            <a:headEnd/>
            <a:tailEnd/>
          </a:ln>
        </p:spPr>
      </p:cxn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15</a:t>
            </a:fld>
            <a:r>
              <a:rPr lang="en-US" altLang="zh-CN" dirty="0"/>
              <a:t> | Presentation Title | Presenter Name | Date | Subject | Business Use Only</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单克隆抗体定制服务</a:t>
            </a:r>
          </a:p>
        </p:txBody>
      </p:sp>
      <p:sp>
        <p:nvSpPr>
          <p:cNvPr id="2" name="TextBox 1"/>
          <p:cNvSpPr txBox="1"/>
          <p:nvPr/>
        </p:nvSpPr>
        <p:spPr>
          <a:xfrm>
            <a:off x="7011975" y="4114686"/>
            <a:ext cx="1153171" cy="369332"/>
          </a:xfrm>
          <a:prstGeom prst="rect">
            <a:avLst/>
          </a:prstGeom>
          <a:noFill/>
          <a:ln>
            <a:solidFill>
              <a:srgbClr val="92D050"/>
            </a:solidFill>
          </a:ln>
        </p:spPr>
        <p:txBody>
          <a:bodyPr wrap="square" rtlCol="0">
            <a:spAutoFit/>
          </a:bodyPr>
          <a:lstStyle/>
          <a:p>
            <a:pPr algn="ctr"/>
            <a:r>
              <a:rPr lang="zh-CN" altLang="en-US" sz="1800" kern="0" dirty="0">
                <a:latin typeface="微软雅黑" panose="020B0503020204020204" pitchFamily="34" charset="-122"/>
                <a:ea typeface="微软雅黑" panose="020B0503020204020204" pitchFamily="34" charset="-122"/>
              </a:rPr>
              <a:t>细胞筛选</a:t>
            </a:r>
          </a:p>
        </p:txBody>
      </p:sp>
      <p:sp>
        <p:nvSpPr>
          <p:cNvPr id="3" name="TextBox 2"/>
          <p:cNvSpPr txBox="1"/>
          <p:nvPr/>
        </p:nvSpPr>
        <p:spPr>
          <a:xfrm>
            <a:off x="4797083" y="2512664"/>
            <a:ext cx="1413423" cy="368300"/>
          </a:xfrm>
          <a:prstGeom prst="rect">
            <a:avLst/>
          </a:prstGeom>
          <a:noFill/>
          <a:ln>
            <a:solidFill>
              <a:srgbClr val="92D050"/>
            </a:solidFill>
          </a:ln>
        </p:spPr>
        <p:txBody>
          <a:bodyPr wrap="square" rtlCol="0">
            <a:spAutoFit/>
          </a:bodyPr>
          <a:lstStyle/>
          <a:p>
            <a:pPr algn="ctr"/>
            <a:r>
              <a:rPr lang="zh-CN" altLang="en-US" sz="1800" dirty="0">
                <a:latin typeface="微软雅黑" panose="020B0503020204020204" pitchFamily="34" charset="-122"/>
                <a:ea typeface="微软雅黑" panose="020B0503020204020204" pitchFamily="34" charset="-122"/>
              </a:rPr>
              <a:t>制备脾细胞</a:t>
            </a:r>
          </a:p>
        </p:txBody>
      </p:sp>
      <p:sp>
        <p:nvSpPr>
          <p:cNvPr id="16" name="TextBox 15"/>
          <p:cNvSpPr txBox="1"/>
          <p:nvPr/>
        </p:nvSpPr>
        <p:spPr>
          <a:xfrm>
            <a:off x="6987410" y="2864764"/>
            <a:ext cx="1174167" cy="369332"/>
          </a:xfrm>
          <a:prstGeom prst="rect">
            <a:avLst/>
          </a:prstGeom>
          <a:noFill/>
          <a:ln>
            <a:solidFill>
              <a:srgbClr val="92D050"/>
            </a:solidFill>
          </a:ln>
        </p:spPr>
        <p:txBody>
          <a:bodyPr wrap="square" rtlCol="0">
            <a:spAutoFit/>
          </a:bodyPr>
          <a:lstStyle/>
          <a:p>
            <a:pPr algn="ctr"/>
            <a:r>
              <a:rPr lang="zh-CN" altLang="en-US" sz="1800" dirty="0">
                <a:latin typeface="微软雅黑" panose="020B0503020204020204" pitchFamily="34" charset="-122"/>
                <a:ea typeface="微软雅黑" panose="020B0503020204020204" pitchFamily="34" charset="-122"/>
              </a:rPr>
              <a:t>细胞融合</a:t>
            </a:r>
          </a:p>
        </p:txBody>
      </p:sp>
      <p:sp>
        <p:nvSpPr>
          <p:cNvPr id="22" name="TextBox 21"/>
          <p:cNvSpPr txBox="1"/>
          <p:nvPr/>
        </p:nvSpPr>
        <p:spPr>
          <a:xfrm>
            <a:off x="941403" y="2513454"/>
            <a:ext cx="1041009" cy="369332"/>
          </a:xfrm>
          <a:prstGeom prst="rect">
            <a:avLst/>
          </a:prstGeom>
          <a:noFill/>
          <a:ln>
            <a:solidFill>
              <a:srgbClr val="92D050"/>
            </a:solidFill>
          </a:ln>
        </p:spPr>
        <p:txBody>
          <a:bodyPr wrap="square" rtlCol="0">
            <a:spAutoFit/>
          </a:bodyPr>
          <a:lstStyle/>
          <a:p>
            <a:pPr algn="ctr"/>
            <a:r>
              <a:rPr lang="zh-CN" altLang="en-US" sz="1800" dirty="0">
                <a:latin typeface="微软雅黑" panose="020B0503020204020204" pitchFamily="34" charset="-122"/>
                <a:ea typeface="微软雅黑" panose="020B0503020204020204" pitchFamily="34" charset="-122"/>
              </a:rPr>
              <a:t>抗原</a:t>
            </a:r>
          </a:p>
        </p:txBody>
      </p:sp>
      <p:sp>
        <p:nvSpPr>
          <p:cNvPr id="23" name="矩形 22"/>
          <p:cNvSpPr/>
          <p:nvPr/>
        </p:nvSpPr>
        <p:spPr>
          <a:xfrm>
            <a:off x="965068" y="3080088"/>
            <a:ext cx="993677" cy="646331"/>
          </a:xfrm>
          <a:prstGeom prst="rect">
            <a:avLst/>
          </a:prstGeom>
          <a:ln>
            <a:solidFill>
              <a:srgbClr val="92D050"/>
            </a:solidFill>
          </a:ln>
        </p:spPr>
        <p:txBody>
          <a:bodyPr wrap="square">
            <a:spAutoFit/>
          </a:bodyPr>
          <a:lstStyle/>
          <a:p>
            <a:pPr algn="ctr"/>
            <a:r>
              <a:rPr lang="zh-CN" altLang="en-US" sz="1800" dirty="0">
                <a:latin typeface="微软雅黑" panose="020B0503020204020204" pitchFamily="34" charset="-122"/>
                <a:ea typeface="微软雅黑" panose="020B0503020204020204" pitchFamily="34" charset="-122"/>
              </a:rPr>
              <a:t>半抗原</a:t>
            </a:r>
            <a:r>
              <a:rPr lang="en-US" altLang="zh-CN"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载体</a:t>
            </a:r>
          </a:p>
        </p:txBody>
      </p:sp>
      <p:sp>
        <p:nvSpPr>
          <p:cNvPr id="25" name="矩形 24"/>
          <p:cNvSpPr/>
          <p:nvPr/>
        </p:nvSpPr>
        <p:spPr>
          <a:xfrm>
            <a:off x="2708245" y="2505291"/>
            <a:ext cx="1174438" cy="369332"/>
          </a:xfrm>
          <a:prstGeom prst="rect">
            <a:avLst/>
          </a:prstGeom>
          <a:ln>
            <a:solidFill>
              <a:srgbClr val="92D050"/>
            </a:solidFill>
          </a:ln>
        </p:spPr>
        <p:txBody>
          <a:bodyPr wrap="square">
            <a:spAutoFit/>
          </a:bodyPr>
          <a:lstStyle/>
          <a:p>
            <a:pPr algn="ctr">
              <a:buFont typeface="Wingdings 2" pitchFamily="18" charset="2"/>
              <a:buNone/>
            </a:pPr>
            <a:r>
              <a:rPr lang="zh-CN" altLang="en-US" sz="1800" kern="0" dirty="0">
                <a:latin typeface="微软雅黑" panose="020B0503020204020204" pitchFamily="34" charset="-122"/>
                <a:ea typeface="微软雅黑" panose="020B0503020204020204" pitchFamily="34" charset="-122"/>
              </a:rPr>
              <a:t>免疫动物</a:t>
            </a:r>
          </a:p>
        </p:txBody>
      </p:sp>
      <p:sp>
        <p:nvSpPr>
          <p:cNvPr id="27" name="TextBox 26"/>
          <p:cNvSpPr txBox="1"/>
          <p:nvPr/>
        </p:nvSpPr>
        <p:spPr>
          <a:xfrm>
            <a:off x="4825218" y="3320853"/>
            <a:ext cx="1371220" cy="369332"/>
          </a:xfrm>
          <a:prstGeom prst="rect">
            <a:avLst/>
          </a:prstGeom>
          <a:noFill/>
          <a:ln>
            <a:solidFill>
              <a:srgbClr val="92D050"/>
            </a:solidFill>
          </a:ln>
        </p:spPr>
        <p:txBody>
          <a:bodyPr wrap="square" rtlCol="0">
            <a:spAutoFit/>
          </a:bodyPr>
          <a:lstStyle/>
          <a:p>
            <a:pPr algn="ctr"/>
            <a:r>
              <a:rPr lang="zh-CN" altLang="en-US" sz="1800" dirty="0">
                <a:latin typeface="微软雅黑" panose="020B0503020204020204" pitchFamily="34" charset="-122"/>
                <a:ea typeface="微软雅黑" panose="020B0503020204020204" pitchFamily="34" charset="-122"/>
              </a:rPr>
              <a:t>骨髓瘤细胞</a:t>
            </a:r>
          </a:p>
        </p:txBody>
      </p:sp>
      <p:sp>
        <p:nvSpPr>
          <p:cNvPr id="28" name="TextBox 27"/>
          <p:cNvSpPr txBox="1"/>
          <p:nvPr/>
        </p:nvSpPr>
        <p:spPr>
          <a:xfrm>
            <a:off x="4939135" y="4114686"/>
            <a:ext cx="1129317" cy="369907"/>
          </a:xfrm>
          <a:prstGeom prst="rect">
            <a:avLst/>
          </a:prstGeom>
          <a:noFill/>
          <a:ln>
            <a:solidFill>
              <a:srgbClr val="92D050"/>
            </a:solidFill>
          </a:ln>
        </p:spPr>
        <p:txBody>
          <a:bodyPr wrap="square" rtlCol="0">
            <a:spAutoFit/>
          </a:bodyPr>
          <a:lstStyle/>
          <a:p>
            <a:pPr algn="ctr"/>
            <a:r>
              <a:rPr lang="zh-CN" altLang="en-US" sz="1800" kern="0" dirty="0">
                <a:latin typeface="微软雅黑" panose="020B0503020204020204" pitchFamily="34" charset="-122"/>
                <a:ea typeface="微软雅黑" panose="020B0503020204020204" pitchFamily="34" charset="-122"/>
              </a:rPr>
              <a:t>抗体检测</a:t>
            </a:r>
          </a:p>
        </p:txBody>
      </p:sp>
      <p:sp>
        <p:nvSpPr>
          <p:cNvPr id="29" name="TextBox 28"/>
          <p:cNvSpPr txBox="1"/>
          <p:nvPr/>
        </p:nvSpPr>
        <p:spPr>
          <a:xfrm>
            <a:off x="3035267" y="4109994"/>
            <a:ext cx="921432" cy="369332"/>
          </a:xfrm>
          <a:prstGeom prst="rect">
            <a:avLst/>
          </a:prstGeom>
          <a:noFill/>
          <a:ln>
            <a:solidFill>
              <a:srgbClr val="92D050"/>
            </a:solidFill>
          </a:ln>
        </p:spPr>
        <p:txBody>
          <a:bodyPr wrap="square" rtlCol="0">
            <a:spAutoFit/>
          </a:bodyPr>
          <a:lstStyle/>
          <a:p>
            <a:pPr algn="ctr"/>
            <a:r>
              <a:rPr lang="zh-CN" altLang="en-US" sz="1800" kern="0" dirty="0">
                <a:latin typeface="微软雅黑" panose="020B0503020204020204" pitchFamily="34" charset="-122"/>
                <a:ea typeface="微软雅黑" panose="020B0503020204020204" pitchFamily="34" charset="-122"/>
              </a:rPr>
              <a:t>克隆化</a:t>
            </a:r>
          </a:p>
        </p:txBody>
      </p:sp>
      <p:sp>
        <p:nvSpPr>
          <p:cNvPr id="30" name="TextBox 29"/>
          <p:cNvSpPr txBox="1"/>
          <p:nvPr/>
        </p:nvSpPr>
        <p:spPr>
          <a:xfrm>
            <a:off x="988735" y="4128754"/>
            <a:ext cx="1177903" cy="369332"/>
          </a:xfrm>
          <a:prstGeom prst="rect">
            <a:avLst/>
          </a:prstGeom>
          <a:noFill/>
          <a:ln>
            <a:solidFill>
              <a:srgbClr val="92D050"/>
            </a:solidFill>
          </a:ln>
        </p:spPr>
        <p:txBody>
          <a:bodyPr wrap="square" rtlCol="0">
            <a:spAutoFit/>
          </a:bodyPr>
          <a:lstStyle/>
          <a:p>
            <a:pPr algn="ctr"/>
            <a:r>
              <a:rPr lang="zh-CN" altLang="en-US" sz="1800" kern="0" dirty="0">
                <a:latin typeface="微软雅黑" panose="020B0503020204020204" pitchFamily="34" charset="-122"/>
                <a:ea typeface="微软雅黑" panose="020B0503020204020204" pitchFamily="34" charset="-122"/>
              </a:rPr>
              <a:t>大量生产</a:t>
            </a:r>
          </a:p>
        </p:txBody>
      </p:sp>
      <p:sp>
        <p:nvSpPr>
          <p:cNvPr id="44" name="右箭头 43"/>
          <p:cNvSpPr/>
          <p:nvPr/>
        </p:nvSpPr>
        <p:spPr bwMode="auto">
          <a:xfrm>
            <a:off x="4080184" y="2603392"/>
            <a:ext cx="633046" cy="184666"/>
          </a:xfrm>
          <a:prstGeom prst="rightArrow">
            <a:avLst/>
          </a:prstGeom>
          <a:solidFill>
            <a:schemeClr val="accent2"/>
          </a:solidFill>
          <a:ln w="19050" cap="flat" cmpd="sng" algn="ctr">
            <a:solidFill>
              <a:schemeClr val="tx2"/>
            </a:solidFill>
            <a:prstDash val="solid"/>
            <a:round/>
            <a:headEnd type="none" w="med" len="med"/>
            <a:tailEnd type="none" w="med" len="med"/>
          </a:ln>
        </p:spPr>
        <p:txBody>
          <a:bodyPr rot="0" spcFirstLastPara="0" vertOverflow="overflow" horzOverflow="overflow" vert="horz" wrap="square" lIns="91440" tIns="45720" rIns="91440" bIns="45720" numCol="1" spcCol="0" rtlCol="0" fromWordArt="0" anchor="t" anchorCtr="0" forceAA="0" compatLnSpc="1">
            <a:noAutofit/>
          </a:bodyPr>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ndParaRPr>
          </a:p>
        </p:txBody>
      </p:sp>
      <p:sp>
        <p:nvSpPr>
          <p:cNvPr id="46" name="右箭头 45"/>
          <p:cNvSpPr/>
          <p:nvPr/>
        </p:nvSpPr>
        <p:spPr bwMode="auto">
          <a:xfrm rot="1929852">
            <a:off x="6338269" y="2720272"/>
            <a:ext cx="633046" cy="184666"/>
          </a:xfrm>
          <a:prstGeom prst="rightArrow">
            <a:avLst/>
          </a:prstGeom>
          <a:solidFill>
            <a:schemeClr val="accent2"/>
          </a:solidFill>
          <a:ln w="19050" cap="flat" cmpd="sng" algn="ctr">
            <a:solidFill>
              <a:schemeClr val="tx2"/>
            </a:solidFill>
            <a:prstDash val="solid"/>
            <a:round/>
            <a:headEnd type="none" w="med" len="med"/>
            <a:tailEnd type="none" w="med" len="med"/>
          </a:ln>
        </p:spPr>
        <p:txBody>
          <a:bodyPr rot="0" spcFirstLastPara="0" vertOverflow="overflow" horzOverflow="overflow" vert="horz" wrap="square" lIns="91440" tIns="45720" rIns="91440" bIns="45720" numCol="1" spcCol="0" rtlCol="0" fromWordArt="0" anchor="t" anchorCtr="0" forceAA="0" compatLnSpc="1">
            <a:noAutofit/>
          </a:bodyPr>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ndParaRPr>
          </a:p>
        </p:txBody>
      </p:sp>
      <p:sp>
        <p:nvSpPr>
          <p:cNvPr id="48" name="右箭头 47"/>
          <p:cNvSpPr/>
          <p:nvPr/>
        </p:nvSpPr>
        <p:spPr bwMode="auto">
          <a:xfrm rot="19418190">
            <a:off x="6342963" y="3236760"/>
            <a:ext cx="633046" cy="184666"/>
          </a:xfrm>
          <a:prstGeom prst="rightArrow">
            <a:avLst/>
          </a:prstGeom>
          <a:solidFill>
            <a:schemeClr val="accent2"/>
          </a:solidFill>
          <a:ln w="19050" cap="flat" cmpd="sng" algn="ctr">
            <a:solidFill>
              <a:schemeClr val="tx2"/>
            </a:solidFill>
            <a:prstDash val="solid"/>
            <a:round/>
            <a:headEnd type="none" w="med" len="med"/>
            <a:tailEnd type="none" w="med" len="med"/>
          </a:ln>
        </p:spPr>
        <p:txBody>
          <a:bodyPr rot="0" spcFirstLastPara="0" vertOverflow="overflow" horzOverflow="overflow" vert="horz" wrap="square" lIns="91440" tIns="45720" rIns="91440" bIns="45720" numCol="1" spcCol="0" rtlCol="0" fromWordArt="0" anchor="t" anchorCtr="0" forceAA="0" compatLnSpc="1">
            <a:noAutofit/>
          </a:bodyPr>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ndParaRPr>
          </a:p>
        </p:txBody>
      </p:sp>
      <p:sp>
        <p:nvSpPr>
          <p:cNvPr id="49" name="右箭头 48"/>
          <p:cNvSpPr/>
          <p:nvPr/>
        </p:nvSpPr>
        <p:spPr bwMode="auto">
          <a:xfrm>
            <a:off x="2143092" y="2585049"/>
            <a:ext cx="438064" cy="215301"/>
          </a:xfrm>
          <a:prstGeom prst="rightArrow">
            <a:avLst/>
          </a:prstGeom>
          <a:solidFill>
            <a:schemeClr val="accent2"/>
          </a:solidFill>
          <a:ln w="19050" cap="flat" cmpd="sng" algn="ctr">
            <a:solidFill>
              <a:schemeClr val="tx2"/>
            </a:solidFill>
            <a:prstDash val="solid"/>
            <a:round/>
            <a:headEnd type="none" w="med" len="med"/>
            <a:tailEnd type="none" w="med" len="med"/>
          </a:ln>
        </p:spPr>
        <p:txBody>
          <a:bodyPr rot="0" spcFirstLastPara="0" vertOverflow="overflow" horzOverflow="overflow" vert="horz" wrap="square" lIns="91440" tIns="45720" rIns="91440" bIns="45720" numCol="1" spcCol="0" rtlCol="0" fromWordArt="0" anchor="t" anchorCtr="0" forceAA="0" compatLnSpc="1">
            <a:noAutofit/>
          </a:bodyPr>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ndParaRPr>
          </a:p>
        </p:txBody>
      </p:sp>
      <p:sp>
        <p:nvSpPr>
          <p:cNvPr id="50" name="右箭头 49"/>
          <p:cNvSpPr/>
          <p:nvPr/>
        </p:nvSpPr>
        <p:spPr bwMode="auto">
          <a:xfrm rot="19143412">
            <a:off x="1953940" y="3057219"/>
            <a:ext cx="785865" cy="197057"/>
          </a:xfrm>
          <a:prstGeom prst="rightArrow">
            <a:avLst/>
          </a:prstGeom>
          <a:solidFill>
            <a:schemeClr val="accent2"/>
          </a:solidFill>
          <a:ln w="19050" cap="flat" cmpd="sng" algn="ctr">
            <a:solidFill>
              <a:schemeClr val="tx2"/>
            </a:solidFill>
            <a:prstDash val="solid"/>
            <a:round/>
            <a:headEnd type="none" w="med" len="med"/>
            <a:tailEnd type="none" w="med" len="med"/>
          </a:ln>
        </p:spPr>
        <p:txBody>
          <a:bodyPr rot="0" spcFirstLastPara="0" vertOverflow="overflow" horzOverflow="overflow" vert="horz" wrap="square" lIns="91440" tIns="45720" rIns="91440" bIns="45720" numCol="1" spcCol="0" rtlCol="0" fromWordArt="0" anchor="t" anchorCtr="0" forceAA="0" compatLnSpc="1">
            <a:noAutofit/>
          </a:bodyPr>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ndParaRPr>
          </a:p>
        </p:txBody>
      </p:sp>
      <p:sp>
        <p:nvSpPr>
          <p:cNvPr id="51" name="右箭头 50"/>
          <p:cNvSpPr/>
          <p:nvPr/>
        </p:nvSpPr>
        <p:spPr bwMode="auto">
          <a:xfrm rot="5400000">
            <a:off x="7272038" y="3599307"/>
            <a:ext cx="633046" cy="184666"/>
          </a:xfrm>
          <a:prstGeom prst="rightArrow">
            <a:avLst/>
          </a:prstGeom>
          <a:solidFill>
            <a:schemeClr val="accent2"/>
          </a:solidFill>
          <a:ln w="19050" cap="flat" cmpd="sng" algn="ctr">
            <a:solidFill>
              <a:schemeClr val="tx2"/>
            </a:solidFill>
            <a:prstDash val="solid"/>
            <a:round/>
            <a:headEnd type="none" w="med" len="med"/>
            <a:tailEnd type="none" w="med" len="med"/>
          </a:ln>
        </p:spPr>
        <p:txBody>
          <a:bodyPr rot="0" spcFirstLastPara="0" vertOverflow="overflow" horzOverflow="overflow" vert="horz" wrap="square" lIns="91440" tIns="45720" rIns="91440" bIns="45720" numCol="1" spcCol="0" rtlCol="0" fromWordArt="0" anchor="t" anchorCtr="0" forceAA="0" compatLnSpc="1">
            <a:noAutofit/>
          </a:bodyPr>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ndParaRPr>
          </a:p>
        </p:txBody>
      </p:sp>
      <p:sp>
        <p:nvSpPr>
          <p:cNvPr id="52" name="右箭头 51"/>
          <p:cNvSpPr/>
          <p:nvPr/>
        </p:nvSpPr>
        <p:spPr bwMode="auto">
          <a:xfrm rot="10800000">
            <a:off x="6237688" y="4188259"/>
            <a:ext cx="633046" cy="184666"/>
          </a:xfrm>
          <a:prstGeom prst="rightArrow">
            <a:avLst/>
          </a:prstGeom>
          <a:solidFill>
            <a:schemeClr val="accent2"/>
          </a:solidFill>
          <a:ln w="19050" cap="flat" cmpd="sng" algn="ctr">
            <a:solidFill>
              <a:schemeClr val="tx2"/>
            </a:solidFill>
            <a:prstDash val="solid"/>
            <a:round/>
            <a:headEnd type="none" w="med" len="med"/>
            <a:tailEnd type="none" w="med" len="med"/>
          </a:ln>
        </p:spPr>
        <p:txBody>
          <a:bodyPr rot="0" spcFirstLastPara="0" vertOverflow="overflow" horzOverflow="overflow" vert="horz" wrap="square" lIns="91440" tIns="45720" rIns="91440" bIns="45720" numCol="1" spcCol="0" rtlCol="0" fromWordArt="0" anchor="t" anchorCtr="0" forceAA="0" compatLnSpc="1">
            <a:noAutofit/>
          </a:bodyPr>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ndParaRPr>
          </a:p>
        </p:txBody>
      </p:sp>
      <p:sp>
        <p:nvSpPr>
          <p:cNvPr id="53" name="右箭头 52"/>
          <p:cNvSpPr/>
          <p:nvPr/>
        </p:nvSpPr>
        <p:spPr bwMode="auto">
          <a:xfrm rot="10800000">
            <a:off x="4080184" y="4207019"/>
            <a:ext cx="633046" cy="184666"/>
          </a:xfrm>
          <a:prstGeom prst="rightArrow">
            <a:avLst/>
          </a:prstGeom>
          <a:solidFill>
            <a:schemeClr val="accent2"/>
          </a:solidFill>
          <a:ln w="19050" cap="flat" cmpd="sng" algn="ctr">
            <a:solidFill>
              <a:schemeClr val="tx2"/>
            </a:solidFill>
            <a:prstDash val="solid"/>
            <a:round/>
            <a:headEnd type="none" w="med" len="med"/>
            <a:tailEnd type="none" w="med" len="med"/>
          </a:ln>
        </p:spPr>
        <p:txBody>
          <a:bodyPr rot="0" spcFirstLastPara="0" vertOverflow="overflow" horzOverflow="overflow" vert="horz" wrap="square" lIns="91440" tIns="45720" rIns="91440" bIns="45720" numCol="1" spcCol="0" rtlCol="0" fromWordArt="0" anchor="t" anchorCtr="0" forceAA="0" compatLnSpc="1">
            <a:noAutofit/>
          </a:bodyPr>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ndParaRPr>
          </a:p>
        </p:txBody>
      </p:sp>
      <p:sp>
        <p:nvSpPr>
          <p:cNvPr id="54" name="右箭头 53"/>
          <p:cNvSpPr/>
          <p:nvPr/>
        </p:nvSpPr>
        <p:spPr bwMode="auto">
          <a:xfrm rot="10800000">
            <a:off x="2305097" y="4202327"/>
            <a:ext cx="633046" cy="184666"/>
          </a:xfrm>
          <a:prstGeom prst="rightArrow">
            <a:avLst/>
          </a:prstGeom>
          <a:solidFill>
            <a:schemeClr val="accent2"/>
          </a:solidFill>
          <a:ln w="19050" cap="flat" cmpd="sng" algn="ctr">
            <a:solidFill>
              <a:schemeClr val="tx2"/>
            </a:solidFill>
            <a:prstDash val="solid"/>
            <a:round/>
            <a:headEnd type="none" w="med" len="med"/>
            <a:tailEnd type="none" w="med" len="med"/>
          </a:ln>
        </p:spPr>
        <p:txBody>
          <a:bodyPr rot="0" spcFirstLastPara="0" vertOverflow="overflow" horzOverflow="overflow" vert="horz" wrap="square" lIns="91440" tIns="45720" rIns="91440" bIns="45720" numCol="1" spcCol="0" rtlCol="0" fromWordArt="0" anchor="t" anchorCtr="0" forceAA="0" compatLnSpc="1">
            <a:noAutofit/>
          </a:bodyPr>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chemeClr val="tx1"/>
              </a:solidFill>
              <a:effectLst/>
              <a:latin typeface="Arial" panose="020B0604020202020204" pitchFamily="34" charset="0"/>
            </a:endParaRPr>
          </a:p>
        </p:txBody>
      </p:sp>
      <p:sp>
        <p:nvSpPr>
          <p:cNvPr id="45" name="矩形 44"/>
          <p:cNvSpPr/>
          <p:nvPr/>
        </p:nvSpPr>
        <p:spPr>
          <a:xfrm>
            <a:off x="3035267" y="1341655"/>
            <a:ext cx="2722880" cy="398780"/>
          </a:xfrm>
          <a:prstGeom prst="rect">
            <a:avLst/>
          </a:prstGeom>
        </p:spPr>
        <p:txBody>
          <a:bodyPr wrap="none">
            <a:spAutoFit/>
          </a:bodyPr>
          <a:lstStyle/>
          <a:p>
            <a:pPr marL="0" indent="0">
              <a:buNone/>
            </a:pPr>
            <a:r>
              <a:rPr lang="zh-CN" altLang="en-US" sz="2000" b="1" kern="0" dirty="0">
                <a:latin typeface="微软雅黑" panose="020B0503020204020204" pitchFamily="34" charset="-122"/>
                <a:ea typeface="微软雅黑" panose="020B0503020204020204" pitchFamily="34" charset="-122"/>
              </a:rPr>
              <a:t>单克隆抗体的制备流程</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16</a:t>
            </a:fld>
            <a:r>
              <a:rPr lang="en-US" altLang="zh-CN" dirty="0"/>
              <a:t> | Presentation Title | Presenter Name | Date | Subject | Business Use Only</a:t>
            </a:r>
          </a:p>
        </p:txBody>
      </p:sp>
      <p:sp>
        <p:nvSpPr>
          <p:cNvPr id="10" name="文本框 9"/>
          <p:cNvSpPr txBox="1"/>
          <p:nvPr/>
        </p:nvSpPr>
        <p:spPr>
          <a:xfrm>
            <a:off x="1503055" y="2501409"/>
            <a:ext cx="6276379" cy="2585323"/>
          </a:xfrm>
          <a:prstGeom prst="rect">
            <a:avLst/>
          </a:prstGeom>
          <a:noFill/>
        </p:spPr>
        <p:txBody>
          <a:bodyPr wrap="square" rtlCol="0">
            <a:spAutoFit/>
          </a:bodyPr>
          <a:lstStyle>
            <a:defPPr>
              <a:defRPr lang="en-US"/>
            </a:defPPr>
            <a:lvl1pPr marL="285750" indent="-285750">
              <a:lnSpc>
                <a:spcPct val="150000"/>
              </a:lnSpc>
              <a:buClr>
                <a:schemeClr val="accent5">
                  <a:lumMod val="75000"/>
                </a:schemeClr>
              </a:buClr>
              <a:buFont typeface="Wingdings" panose="05000000000000000000" pitchFamily="2" charset="2"/>
              <a:buChar char="Ø"/>
              <a:defRPr sz="1800">
                <a:latin typeface="微软雅黑" panose="020B0503020204020204" pitchFamily="34" charset="-122"/>
                <a:ea typeface="微软雅黑" panose="020B0503020204020204" pitchFamily="34" charset="-122"/>
                <a:cs typeface="Arial" panose="020B0604020202020204" pitchFamily="34" charset="0"/>
              </a:defRPr>
            </a:lvl1pPr>
          </a:lstStyle>
          <a:p>
            <a:pPr>
              <a:buFont typeface="Wingdings" panose="05000000000000000000" pitchFamily="2" charset="2"/>
              <a:buChar char="u"/>
            </a:pPr>
            <a:r>
              <a:rPr lang="zh-CN" altLang="en-US" dirty="0"/>
              <a:t>小鼠骨髓瘤细胞</a:t>
            </a:r>
          </a:p>
          <a:p>
            <a:pPr marL="0" indent="0">
              <a:buNone/>
            </a:pPr>
            <a:r>
              <a:rPr lang="zh-CN" altLang="en-US" dirty="0"/>
              <a:t>      次黄嘌呤</a:t>
            </a:r>
            <a:r>
              <a:rPr lang="en-US" altLang="zh-CN" dirty="0"/>
              <a:t>/</a:t>
            </a:r>
            <a:r>
              <a:rPr lang="zh-CN" altLang="en-US" dirty="0"/>
              <a:t>鸟嘌呤磷酸核苷转移酶</a:t>
            </a:r>
            <a:r>
              <a:rPr lang="en-US" altLang="zh-CN" dirty="0"/>
              <a:t>(HGPRT)</a:t>
            </a:r>
            <a:r>
              <a:rPr lang="zh-CN" altLang="en-US" dirty="0"/>
              <a:t>缺陷型</a:t>
            </a:r>
          </a:p>
          <a:p>
            <a:pPr marL="0" indent="0">
              <a:buNone/>
            </a:pPr>
            <a:endParaRPr lang="zh-CN" altLang="en-US" dirty="0"/>
          </a:p>
          <a:p>
            <a:pPr>
              <a:buFont typeface="Wingdings" panose="05000000000000000000" pitchFamily="2" charset="2"/>
              <a:buChar char="u"/>
            </a:pPr>
            <a:r>
              <a:rPr lang="zh-CN" altLang="en-US" dirty="0"/>
              <a:t>免疫脾细胞（</a:t>
            </a:r>
            <a:r>
              <a:rPr lang="en-US" altLang="zh-CN" dirty="0"/>
              <a:t>B</a:t>
            </a:r>
            <a:r>
              <a:rPr lang="zh-CN" altLang="en-US" dirty="0"/>
              <a:t>细胞）</a:t>
            </a:r>
          </a:p>
          <a:p>
            <a:pPr marL="0" indent="0">
              <a:buNone/>
            </a:pPr>
            <a:r>
              <a:rPr lang="zh-CN" altLang="en-US" dirty="0"/>
              <a:t>      经抗原免疫的小鼠的脾脏（抗原制备方法同多克隆抗体</a:t>
            </a:r>
            <a:endParaRPr lang="en-US" altLang="zh-CN" dirty="0"/>
          </a:p>
          <a:p>
            <a:pPr marL="0" indent="0">
              <a:buNone/>
            </a:pPr>
            <a:r>
              <a:rPr lang="en-US" altLang="zh-CN" dirty="0"/>
              <a:t>      </a:t>
            </a:r>
            <a:r>
              <a:rPr lang="zh-CN" altLang="en-US" dirty="0"/>
              <a:t>制备方法）</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单克隆抗体定制服务</a:t>
            </a:r>
          </a:p>
        </p:txBody>
      </p:sp>
      <p:sp>
        <p:nvSpPr>
          <p:cNvPr id="3" name="矩形 2"/>
          <p:cNvSpPr/>
          <p:nvPr/>
        </p:nvSpPr>
        <p:spPr>
          <a:xfrm>
            <a:off x="897728" y="1662621"/>
            <a:ext cx="2057400" cy="368300"/>
          </a:xfrm>
          <a:prstGeom prst="rect">
            <a:avLst/>
          </a:prstGeom>
        </p:spPr>
        <p:txBody>
          <a:bodyPr wrap="none">
            <a:spAutoFit/>
          </a:bodyPr>
          <a:lstStyle/>
          <a:p>
            <a:pPr marL="0" indent="0">
              <a:buNone/>
            </a:pPr>
            <a:r>
              <a:rPr lang="en-US" altLang="zh-CN" sz="1800" b="1" dirty="0">
                <a:latin typeface="微软雅黑" panose="020B0503020204020204" pitchFamily="34" charset="-122"/>
                <a:ea typeface="微软雅黑" panose="020B0503020204020204" pitchFamily="34" charset="-122"/>
              </a:rPr>
              <a:t>1. </a:t>
            </a:r>
            <a:r>
              <a:rPr lang="zh-CN" altLang="en-US" sz="1800" b="1" dirty="0">
                <a:latin typeface="微软雅黑" panose="020B0503020204020204" pitchFamily="34" charset="-122"/>
                <a:ea typeface="微软雅黑" panose="020B0503020204020204" pitchFamily="34" charset="-122"/>
              </a:rPr>
              <a:t>亲本细胞的选择</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17</a:t>
            </a:fld>
            <a:r>
              <a:rPr lang="en-US" altLang="zh-CN" dirty="0"/>
              <a:t> | Presentation Title | Presenter Name | Date | Subject | Business Use Only</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单克隆抗体定制服务</a:t>
            </a:r>
          </a:p>
        </p:txBody>
      </p:sp>
      <p:sp>
        <p:nvSpPr>
          <p:cNvPr id="8" name="Rectangle 3"/>
          <p:cNvSpPr txBox="1">
            <a:spLocks noRot="1" noChangeArrowheads="1"/>
          </p:cNvSpPr>
          <p:nvPr/>
        </p:nvSpPr>
        <p:spPr bwMode="gray">
          <a:xfrm>
            <a:off x="1409363" y="1723027"/>
            <a:ext cx="5701659" cy="5413375"/>
          </a:xfrm>
          <a:prstGeom prst="rect">
            <a:avLst/>
          </a:prstGeom>
          <a:noFill/>
          <a:ln w="9525">
            <a:noFill/>
            <a:miter lim="800000"/>
          </a:ln>
          <a:effectLst/>
        </p:spPr>
        <p:txBody>
          <a:bodyPr vert="horz" wrap="square" lIns="91440" tIns="45720" rIns="91440" bIns="45720" numCol="1" anchor="t" anchorCtr="0" compatLnSpc="1">
            <a:spAutoFit/>
          </a:bodyPr>
          <a:lstStyle>
            <a:lvl1pPr marL="233680" indent="-233680" algn="l" rtl="0" eaLnBrk="1" fontAlgn="base" hangingPunct="1">
              <a:lnSpc>
                <a:spcPct val="95000"/>
              </a:lnSpc>
              <a:spcBef>
                <a:spcPct val="75000"/>
              </a:spcBef>
              <a:spcAft>
                <a:spcPct val="0"/>
              </a:spcAft>
              <a:buClr>
                <a:schemeClr val="accent1"/>
              </a:buClr>
              <a:buSzPct val="110000"/>
              <a:buFont typeface="Wingdings" panose="05000000000000000000" pitchFamily="2" charset="2"/>
              <a:buChar char="§"/>
              <a:defRPr sz="2400">
                <a:solidFill>
                  <a:schemeClr val="tx1"/>
                </a:solidFill>
                <a:latin typeface="+mn-lt"/>
                <a:ea typeface="+mn-ea"/>
                <a:cs typeface="+mn-cs"/>
              </a:defRPr>
            </a:lvl1pPr>
            <a:lvl2pPr marL="398780" indent="-163830" algn="l" rtl="0" eaLnBrk="1" fontAlgn="base" hangingPunct="1">
              <a:lnSpc>
                <a:spcPct val="95000"/>
              </a:lnSpc>
              <a:spcBef>
                <a:spcPct val="40000"/>
              </a:spcBef>
              <a:spcAft>
                <a:spcPct val="0"/>
              </a:spcAft>
              <a:buClr>
                <a:srgbClr val="917B69"/>
              </a:buClr>
              <a:buFont typeface="Arial" panose="020B0604020202020204" pitchFamily="34" charset="0"/>
              <a:buChar char="•"/>
              <a:defRPr sz="2000">
                <a:solidFill>
                  <a:schemeClr val="tx1"/>
                </a:solidFill>
                <a:latin typeface="+mn-lt"/>
              </a:defRPr>
            </a:lvl2pPr>
            <a:lvl3pPr marL="577850" indent="-177800" algn="l" rtl="0" eaLnBrk="1" fontAlgn="base" hangingPunct="1">
              <a:lnSpc>
                <a:spcPct val="95000"/>
              </a:lnSpc>
              <a:spcBef>
                <a:spcPct val="30000"/>
              </a:spcBef>
              <a:spcAft>
                <a:spcPct val="0"/>
              </a:spcAft>
              <a:buClr>
                <a:schemeClr val="tx1"/>
              </a:buClr>
              <a:buFont typeface="Arial" panose="020B0604020202020204" pitchFamily="34" charset="0"/>
              <a:buChar char="-"/>
              <a:defRPr>
                <a:solidFill>
                  <a:schemeClr val="tx1"/>
                </a:solidFill>
                <a:latin typeface="+mn-lt"/>
              </a:defRPr>
            </a:lvl3pPr>
            <a:lvl4pPr marL="752475" indent="-173355" algn="l" rtl="0" eaLnBrk="1" fontAlgn="base" hangingPunct="1">
              <a:lnSpc>
                <a:spcPct val="95000"/>
              </a:lnSpc>
              <a:spcBef>
                <a:spcPct val="20000"/>
              </a:spcBef>
              <a:spcAft>
                <a:spcPct val="0"/>
              </a:spcAft>
              <a:buClr>
                <a:schemeClr val="tx1"/>
              </a:buClr>
              <a:buFont typeface="Arial" panose="020B0604020202020204" pitchFamily="34" charset="0"/>
              <a:buChar char="•"/>
              <a:defRPr sz="1600">
                <a:solidFill>
                  <a:schemeClr val="tx1"/>
                </a:solidFill>
                <a:latin typeface="+mn-lt"/>
              </a:defRPr>
            </a:lvl4pPr>
            <a:lvl5pPr marL="917575" indent="-163830" algn="l" rtl="0" eaLnBrk="1" fontAlgn="base" hangingPunct="1">
              <a:spcBef>
                <a:spcPct val="20000"/>
              </a:spcBef>
              <a:spcAft>
                <a:spcPct val="0"/>
              </a:spcAft>
              <a:buChar char="»"/>
              <a:defRPr sz="1400">
                <a:solidFill>
                  <a:schemeClr val="tx1"/>
                </a:solidFill>
                <a:latin typeface="+mn-lt"/>
              </a:defRPr>
            </a:lvl5pPr>
            <a:lvl6pPr marL="1374775" indent="-163830" algn="l" rtl="0" eaLnBrk="1" fontAlgn="base" hangingPunct="1">
              <a:spcBef>
                <a:spcPct val="20000"/>
              </a:spcBef>
              <a:spcAft>
                <a:spcPct val="0"/>
              </a:spcAft>
              <a:buChar char="»"/>
              <a:defRPr sz="1400">
                <a:solidFill>
                  <a:schemeClr val="tx1"/>
                </a:solidFill>
                <a:latin typeface="+mn-lt"/>
              </a:defRPr>
            </a:lvl6pPr>
            <a:lvl7pPr marL="1831975" indent="-163830" algn="l" rtl="0" eaLnBrk="1" fontAlgn="base" hangingPunct="1">
              <a:spcBef>
                <a:spcPct val="20000"/>
              </a:spcBef>
              <a:spcAft>
                <a:spcPct val="0"/>
              </a:spcAft>
              <a:buChar char="»"/>
              <a:defRPr sz="1400">
                <a:solidFill>
                  <a:schemeClr val="tx1"/>
                </a:solidFill>
                <a:latin typeface="+mn-lt"/>
              </a:defRPr>
            </a:lvl7pPr>
            <a:lvl8pPr marL="2289175" indent="-163830" algn="l" rtl="0" eaLnBrk="1" fontAlgn="base" hangingPunct="1">
              <a:spcBef>
                <a:spcPct val="20000"/>
              </a:spcBef>
              <a:spcAft>
                <a:spcPct val="0"/>
              </a:spcAft>
              <a:buChar char="»"/>
              <a:defRPr sz="1400">
                <a:solidFill>
                  <a:schemeClr val="tx1"/>
                </a:solidFill>
                <a:latin typeface="+mn-lt"/>
              </a:defRPr>
            </a:lvl8pPr>
            <a:lvl9pPr marL="2746375" indent="-163830" algn="l" rtl="0" eaLnBrk="1" fontAlgn="base" hangingPunct="1">
              <a:spcBef>
                <a:spcPct val="20000"/>
              </a:spcBef>
              <a:spcAft>
                <a:spcPct val="0"/>
              </a:spcAft>
              <a:buChar char="»"/>
              <a:defRPr sz="1400">
                <a:solidFill>
                  <a:schemeClr val="tx1"/>
                </a:solidFill>
                <a:latin typeface="+mn-lt"/>
              </a:defRPr>
            </a:lvl9pPr>
          </a:lstStyle>
          <a:p>
            <a:pPr>
              <a:lnSpc>
                <a:spcPct val="90000"/>
              </a:lnSpc>
              <a:buFont typeface="Wingdings 2" pitchFamily="18" charset="2"/>
              <a:buNone/>
            </a:pPr>
            <a:endParaRPr lang="en-US" altLang="zh-CN" sz="1800" b="1" kern="0" dirty="0">
              <a:solidFill>
                <a:schemeClr val="tx2"/>
              </a:solidFill>
            </a:endParaRPr>
          </a:p>
          <a:p>
            <a:pPr>
              <a:lnSpc>
                <a:spcPct val="90000"/>
              </a:lnSpc>
              <a:buFont typeface="Wingdings 2" pitchFamily="18" charset="2"/>
              <a:buNone/>
            </a:pPr>
            <a:r>
              <a:rPr lang="en-US" altLang="zh-CN" sz="1800" b="1" kern="0" dirty="0">
                <a:solidFill>
                  <a:schemeClr val="tx2"/>
                </a:solidFill>
              </a:rPr>
              <a:t>        </a:t>
            </a:r>
            <a:r>
              <a:rPr lang="zh-CN" altLang="en-US" sz="1800" b="1" kern="0" dirty="0">
                <a:solidFill>
                  <a:schemeClr val="tx2"/>
                </a:solidFill>
                <a:latin typeface="微软雅黑" panose="020B0503020204020204" pitchFamily="34" charset="-122"/>
                <a:ea typeface="微软雅黑" panose="020B0503020204020204" pitchFamily="34" charset="-122"/>
              </a:rPr>
              <a:t>骨髓瘤细胞</a:t>
            </a:r>
          </a:p>
          <a:p>
            <a:pPr>
              <a:lnSpc>
                <a:spcPct val="90000"/>
              </a:lnSpc>
              <a:buFont typeface="Wingdings 2" pitchFamily="18" charset="2"/>
              <a:buNone/>
            </a:pPr>
            <a:endParaRPr lang="zh-CN" altLang="en-US" sz="1800" b="1" kern="0" dirty="0">
              <a:solidFill>
                <a:schemeClr val="tx2"/>
              </a:solidFill>
              <a:latin typeface="微软雅黑" panose="020B0503020204020204" pitchFamily="34" charset="-122"/>
              <a:ea typeface="微软雅黑" panose="020B0503020204020204" pitchFamily="34" charset="-122"/>
            </a:endParaRPr>
          </a:p>
          <a:p>
            <a:pPr>
              <a:lnSpc>
                <a:spcPct val="90000"/>
              </a:lnSpc>
              <a:buFont typeface="Wingdings 2" pitchFamily="18" charset="2"/>
              <a:buNone/>
            </a:pPr>
            <a:r>
              <a:rPr lang="zh-CN" altLang="en-US" sz="1800" b="1" kern="0" dirty="0">
                <a:solidFill>
                  <a:schemeClr val="tx2"/>
                </a:solidFill>
                <a:latin typeface="微软雅黑" panose="020B0503020204020204" pitchFamily="34" charset="-122"/>
                <a:ea typeface="微软雅黑" panose="020B0503020204020204" pitchFamily="34" charset="-122"/>
              </a:rPr>
              <a:t> 脾细胞（</a:t>
            </a:r>
            <a:r>
              <a:rPr lang="en-US" altLang="zh-CN" sz="1800" b="1" kern="0" dirty="0">
                <a:solidFill>
                  <a:schemeClr val="tx2"/>
                </a:solidFill>
                <a:latin typeface="微软雅黑" panose="020B0503020204020204" pitchFamily="34" charset="-122"/>
                <a:ea typeface="微软雅黑" panose="020B0503020204020204" pitchFamily="34" charset="-122"/>
              </a:rPr>
              <a:t>B</a:t>
            </a:r>
            <a:r>
              <a:rPr lang="zh-CN" altLang="en-US" sz="1800" b="1" kern="0" dirty="0">
                <a:solidFill>
                  <a:schemeClr val="tx2"/>
                </a:solidFill>
                <a:latin typeface="微软雅黑" panose="020B0503020204020204" pitchFamily="34" charset="-122"/>
                <a:ea typeface="微软雅黑" panose="020B0503020204020204" pitchFamily="34" charset="-122"/>
              </a:rPr>
              <a:t>细胞）</a:t>
            </a:r>
          </a:p>
          <a:p>
            <a:pPr>
              <a:lnSpc>
                <a:spcPct val="90000"/>
              </a:lnSpc>
              <a:buFont typeface="Wingdings 2" pitchFamily="18" charset="2"/>
              <a:buNone/>
            </a:pPr>
            <a:endParaRPr lang="en-US" altLang="zh-CN" sz="1800" b="1" kern="0" dirty="0">
              <a:solidFill>
                <a:schemeClr val="tx2"/>
              </a:solidFill>
              <a:latin typeface="微软雅黑" panose="020B0503020204020204" pitchFamily="34" charset="-122"/>
              <a:ea typeface="微软雅黑" panose="020B0503020204020204" pitchFamily="34" charset="-122"/>
            </a:endParaRPr>
          </a:p>
          <a:p>
            <a:pPr>
              <a:lnSpc>
                <a:spcPct val="90000"/>
              </a:lnSpc>
              <a:buFont typeface="Wingdings 2" pitchFamily="18" charset="2"/>
              <a:buNone/>
            </a:pPr>
            <a:r>
              <a:rPr lang="zh-CN" altLang="en-US" sz="1800" kern="0" dirty="0">
                <a:solidFill>
                  <a:schemeClr val="tx2"/>
                </a:solidFill>
                <a:latin typeface="微软雅黑" panose="020B0503020204020204" pitchFamily="34" charset="-122"/>
                <a:ea typeface="微软雅黑" panose="020B0503020204020204" pitchFamily="34" charset="-122"/>
              </a:rPr>
              <a:t>       </a:t>
            </a:r>
            <a:r>
              <a:rPr lang="zh-CN" altLang="en-US" sz="1800" kern="0" dirty="0">
                <a:solidFill>
                  <a:schemeClr val="tx1"/>
                </a:solidFill>
                <a:latin typeface="微软雅黑" panose="020B0503020204020204" pitchFamily="34" charset="-122"/>
                <a:ea typeface="微软雅黑" panose="020B0503020204020204" pitchFamily="34" charset="-122"/>
              </a:rPr>
              <a:t>融合后细胞的类型</a:t>
            </a:r>
            <a:r>
              <a:rPr lang="en-US" altLang="zh-CN" sz="1800" kern="0" dirty="0">
                <a:solidFill>
                  <a:schemeClr val="tx1"/>
                </a:solidFill>
                <a:latin typeface="微软雅黑" panose="020B0503020204020204" pitchFamily="34" charset="-122"/>
                <a:ea typeface="微软雅黑" panose="020B0503020204020204" pitchFamily="34" charset="-122"/>
              </a:rPr>
              <a:t>: </a:t>
            </a:r>
          </a:p>
          <a:p>
            <a:pPr>
              <a:lnSpc>
                <a:spcPct val="90000"/>
              </a:lnSpc>
              <a:buFont typeface="Wingdings 2" pitchFamily="18" charset="2"/>
              <a:buNone/>
            </a:pPr>
            <a:r>
              <a:rPr lang="en-US" altLang="zh-CN" sz="1800" kern="0" dirty="0">
                <a:solidFill>
                  <a:schemeClr val="tx2"/>
                </a:solidFill>
                <a:latin typeface="微软雅黑" panose="020B0503020204020204" pitchFamily="34" charset="-122"/>
                <a:ea typeface="微软雅黑" panose="020B0503020204020204" pitchFamily="34" charset="-122"/>
              </a:rPr>
              <a:t>               </a:t>
            </a:r>
            <a:r>
              <a:rPr lang="zh-CN" altLang="en-US" sz="1800" kern="0" dirty="0">
                <a:latin typeface="微软雅黑" panose="020B0503020204020204" pitchFamily="34" charset="-122"/>
                <a:ea typeface="微软雅黑" panose="020B0503020204020204" pitchFamily="34" charset="-122"/>
              </a:rPr>
              <a:t>未融合的脾细胞    </a:t>
            </a:r>
          </a:p>
          <a:p>
            <a:pPr>
              <a:lnSpc>
                <a:spcPct val="90000"/>
              </a:lnSpc>
              <a:buFont typeface="Wingdings 2" pitchFamily="18" charset="2"/>
              <a:buNone/>
            </a:pPr>
            <a:r>
              <a:rPr lang="zh-CN" altLang="en-US" sz="1800" kern="0" dirty="0">
                <a:latin typeface="微软雅黑" panose="020B0503020204020204" pitchFamily="34" charset="-122"/>
                <a:ea typeface="微软雅黑" panose="020B0503020204020204" pitchFamily="34" charset="-122"/>
              </a:rPr>
              <a:t>               杂交瘤细胞   </a:t>
            </a:r>
          </a:p>
          <a:p>
            <a:pPr>
              <a:lnSpc>
                <a:spcPct val="90000"/>
              </a:lnSpc>
              <a:buFont typeface="Wingdings 2" pitchFamily="18" charset="2"/>
              <a:buNone/>
            </a:pPr>
            <a:r>
              <a:rPr lang="zh-CN" altLang="en-US" sz="1800" kern="0" dirty="0">
                <a:latin typeface="微软雅黑" panose="020B0503020204020204" pitchFamily="34" charset="-122"/>
                <a:ea typeface="微软雅黑" panose="020B0503020204020204" pitchFamily="34" charset="-122"/>
              </a:rPr>
              <a:t>               未融合的瘤细胞</a:t>
            </a:r>
          </a:p>
          <a:p>
            <a:pPr>
              <a:lnSpc>
                <a:spcPct val="90000"/>
              </a:lnSpc>
              <a:buFont typeface="Wingdings 2" pitchFamily="18" charset="2"/>
              <a:buNone/>
            </a:pPr>
            <a:r>
              <a:rPr lang="zh-CN" altLang="en-US" sz="2800" b="1" kern="0" dirty="0">
                <a:solidFill>
                  <a:schemeClr val="tx2"/>
                </a:solidFill>
              </a:rPr>
              <a:t>        </a:t>
            </a:r>
          </a:p>
          <a:p>
            <a:pPr>
              <a:lnSpc>
                <a:spcPct val="90000"/>
              </a:lnSpc>
              <a:buFont typeface="Wingdings 2" pitchFamily="18" charset="2"/>
              <a:buNone/>
            </a:pPr>
            <a:endParaRPr lang="en-US" altLang="zh-CN" sz="2800" b="1" kern="0" dirty="0">
              <a:solidFill>
                <a:schemeClr val="tx2"/>
              </a:solidFill>
            </a:endParaRPr>
          </a:p>
        </p:txBody>
      </p:sp>
      <p:grpSp>
        <p:nvGrpSpPr>
          <p:cNvPr id="6" name="组合 5"/>
          <p:cNvGrpSpPr/>
          <p:nvPr/>
        </p:nvGrpSpPr>
        <p:grpSpPr>
          <a:xfrm>
            <a:off x="3280410" y="2345055"/>
            <a:ext cx="4247515" cy="986790"/>
            <a:chOff x="5100" y="3516"/>
            <a:chExt cx="6689" cy="1554"/>
          </a:xfrm>
        </p:grpSpPr>
        <p:sp>
          <p:nvSpPr>
            <p:cNvPr id="9" name="Line 10"/>
            <p:cNvSpPr>
              <a:spLocks noChangeShapeType="1"/>
            </p:cNvSpPr>
            <p:nvPr/>
          </p:nvSpPr>
          <p:spPr bwMode="auto">
            <a:xfrm>
              <a:off x="5440" y="4282"/>
              <a:ext cx="2738" cy="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1" name="AutoShape 12"/>
            <p:cNvSpPr/>
            <p:nvPr/>
          </p:nvSpPr>
          <p:spPr bwMode="auto">
            <a:xfrm>
              <a:off x="5100" y="3516"/>
              <a:ext cx="183" cy="1554"/>
            </a:xfrm>
            <a:prstGeom prst="rightBrace">
              <a:avLst>
                <a:gd name="adj1" fmla="val 116667"/>
                <a:gd name="adj2" fmla="val 50000"/>
              </a:avLst>
            </a:prstGeom>
            <a:noFill/>
            <a:ln w="9525">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 name="TextBox 1"/>
            <p:cNvSpPr txBox="1"/>
            <p:nvPr/>
          </p:nvSpPr>
          <p:spPr>
            <a:xfrm>
              <a:off x="8178" y="3991"/>
              <a:ext cx="3611" cy="580"/>
            </a:xfrm>
            <a:prstGeom prst="rect">
              <a:avLst/>
            </a:prstGeom>
            <a:noFill/>
          </p:spPr>
          <p:txBody>
            <a:bodyPr wrap="square" rtlCol="0">
              <a:spAutoFit/>
            </a:bodyPr>
            <a:lstStyle/>
            <a:p>
              <a:r>
                <a:rPr lang="zh-CN" altLang="en-US" sz="1800" b="1" dirty="0">
                  <a:solidFill>
                    <a:schemeClr val="tx2"/>
                  </a:solidFill>
                  <a:latin typeface="微软雅黑" panose="020B0503020204020204" pitchFamily="34" charset="-122"/>
                  <a:ea typeface="微软雅黑" panose="020B0503020204020204" pitchFamily="34" charset="-122"/>
                </a:rPr>
                <a:t>杂交瘤细胞</a:t>
              </a:r>
            </a:p>
          </p:txBody>
        </p:sp>
        <p:sp>
          <p:nvSpPr>
            <p:cNvPr id="3" name="矩形 2"/>
            <p:cNvSpPr/>
            <p:nvPr/>
          </p:nvSpPr>
          <p:spPr>
            <a:xfrm>
              <a:off x="6144" y="3575"/>
              <a:ext cx="1250" cy="727"/>
            </a:xfrm>
            <a:prstGeom prst="rect">
              <a:avLst/>
            </a:prstGeom>
          </p:spPr>
          <p:txBody>
            <a:bodyPr wrap="none">
              <a:spAutoFit/>
            </a:bodyPr>
            <a:lstStyle/>
            <a:p>
              <a:r>
                <a:rPr lang="en-US" altLang="zh-CN" dirty="0"/>
                <a:t> </a:t>
              </a:r>
              <a:r>
                <a:rPr lang="en-US" altLang="zh-CN" sz="1800" dirty="0">
                  <a:latin typeface="微软雅黑" panose="020B0503020204020204" pitchFamily="34" charset="-122"/>
                  <a:ea typeface="微软雅黑" panose="020B0503020204020204" pitchFamily="34" charset="-122"/>
                </a:rPr>
                <a:t>PEG</a:t>
              </a:r>
              <a:r>
                <a:rPr lang="en-US" altLang="zh-CN" dirty="0"/>
                <a:t> </a:t>
              </a:r>
              <a:endParaRPr lang="zh-CN" altLang="en-US" dirty="0"/>
            </a:p>
          </p:txBody>
        </p:sp>
      </p:grpSp>
      <p:sp>
        <p:nvSpPr>
          <p:cNvPr id="5" name="矩形 4"/>
          <p:cNvSpPr/>
          <p:nvPr/>
        </p:nvSpPr>
        <p:spPr>
          <a:xfrm>
            <a:off x="829945" y="1532255"/>
            <a:ext cx="1594485" cy="368300"/>
          </a:xfrm>
          <a:prstGeom prst="rect">
            <a:avLst/>
          </a:prstGeom>
        </p:spPr>
        <p:txBody>
          <a:bodyPr wrap="square">
            <a:spAutoFit/>
          </a:bodyPr>
          <a:lstStyle/>
          <a:p>
            <a:r>
              <a:rPr lang="en-US" altLang="zh-CN" sz="1800" b="1" dirty="0">
                <a:latin typeface="微软雅黑" panose="020B0503020204020204" pitchFamily="34" charset="-122"/>
                <a:ea typeface="微软雅黑" panose="020B0503020204020204" pitchFamily="34" charset="-122"/>
              </a:rPr>
              <a:t>2. </a:t>
            </a:r>
            <a:r>
              <a:rPr lang="zh-CN" altLang="en-US" sz="1800" b="1" dirty="0">
                <a:latin typeface="微软雅黑" panose="020B0503020204020204" pitchFamily="34" charset="-122"/>
                <a:ea typeface="微软雅黑" panose="020B0503020204020204" pitchFamily="34" charset="-122"/>
              </a:rPr>
              <a:t>细胞融合</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18</a:t>
            </a:fld>
            <a:r>
              <a:rPr lang="en-US" altLang="zh-CN" dirty="0"/>
              <a:t> | Presentation Title | Presenter Name | Date | Subject | Business Use Only</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单克隆抗体定制服务</a:t>
            </a:r>
          </a:p>
        </p:txBody>
      </p:sp>
      <p:sp>
        <p:nvSpPr>
          <p:cNvPr id="6" name="矩形 5"/>
          <p:cNvSpPr/>
          <p:nvPr/>
        </p:nvSpPr>
        <p:spPr>
          <a:xfrm>
            <a:off x="556259" y="1885407"/>
            <a:ext cx="7872730" cy="666657"/>
          </a:xfrm>
          <a:prstGeom prst="rect">
            <a:avLst/>
          </a:prstGeom>
        </p:spPr>
        <p:txBody>
          <a:bodyPr wrap="square">
            <a:spAutoFit/>
          </a:bodyPr>
          <a:lstStyle/>
          <a:p>
            <a:pPr algn="just">
              <a:lnSpc>
                <a:spcPct val="250000"/>
              </a:lnSpc>
            </a:pPr>
            <a:r>
              <a:rPr lang="zh-CN" altLang="en-US" sz="1800" dirty="0">
                <a:solidFill>
                  <a:schemeClr val="tx1"/>
                </a:solidFill>
                <a:latin typeface="微软雅黑" panose="020B0503020204020204" pitchFamily="34" charset="-122"/>
                <a:ea typeface="微软雅黑" panose="020B0503020204020204" pitchFamily="34" charset="-122"/>
              </a:rPr>
              <a:t>       融合后细胞在</a:t>
            </a:r>
            <a:r>
              <a:rPr lang="en-US" altLang="zh-CN" sz="1800" dirty="0">
                <a:solidFill>
                  <a:schemeClr val="tx1"/>
                </a:solidFill>
                <a:latin typeface="微软雅黑" panose="020B0503020204020204" pitchFamily="34" charset="-122"/>
                <a:ea typeface="微软雅黑" panose="020B0503020204020204" pitchFamily="34" charset="-122"/>
              </a:rPr>
              <a:t>HAT</a:t>
            </a:r>
            <a:r>
              <a:rPr lang="zh-CN" altLang="en-US" sz="1800" dirty="0">
                <a:solidFill>
                  <a:schemeClr val="tx1"/>
                </a:solidFill>
                <a:latin typeface="微软雅黑" panose="020B0503020204020204" pitchFamily="34" charset="-122"/>
                <a:ea typeface="微软雅黑" panose="020B0503020204020204" pitchFamily="34" charset="-122"/>
              </a:rPr>
              <a:t>培养基中存活情况</a:t>
            </a:r>
            <a:r>
              <a:rPr lang="zh-CN" altLang="en-US" sz="1800" dirty="0">
                <a:latin typeface="微软雅黑" panose="020B0503020204020204" pitchFamily="34" charset="-122"/>
                <a:ea typeface="微软雅黑" panose="020B0503020204020204" pitchFamily="34" charset="-122"/>
              </a:rPr>
              <a:t>：</a:t>
            </a:r>
          </a:p>
        </p:txBody>
      </p:sp>
      <p:sp>
        <p:nvSpPr>
          <p:cNvPr id="2" name="矩形 1"/>
          <p:cNvSpPr/>
          <p:nvPr/>
        </p:nvSpPr>
        <p:spPr>
          <a:xfrm>
            <a:off x="675911" y="1517109"/>
            <a:ext cx="2971800" cy="368300"/>
          </a:xfrm>
          <a:prstGeom prst="rect">
            <a:avLst/>
          </a:prstGeom>
        </p:spPr>
        <p:txBody>
          <a:bodyPr wrap="none">
            <a:spAutoFit/>
          </a:bodyPr>
          <a:lstStyle/>
          <a:p>
            <a:pPr algn="ctr"/>
            <a:r>
              <a:rPr lang="en-US" altLang="zh-CN" sz="1800" b="1" dirty="0">
                <a:latin typeface="微软雅黑" panose="020B0503020204020204" pitchFamily="34" charset="-122"/>
                <a:ea typeface="微软雅黑" panose="020B0503020204020204" pitchFamily="34" charset="-122"/>
              </a:rPr>
              <a:t>3. </a:t>
            </a:r>
            <a:r>
              <a:rPr lang="zh-CN" altLang="en-US" sz="1800" b="1" dirty="0">
                <a:latin typeface="微软雅黑" panose="020B0503020204020204" pitchFamily="34" charset="-122"/>
                <a:ea typeface="微软雅黑" panose="020B0503020204020204" pitchFamily="34" charset="-122"/>
              </a:rPr>
              <a:t>杂交瘤细胞的选择性培养</a:t>
            </a:r>
          </a:p>
        </p:txBody>
      </p:sp>
      <p:sp>
        <p:nvSpPr>
          <p:cNvPr id="7" name="AutoShape 3"/>
          <p:cNvSpPr>
            <a:spLocks noChangeArrowheads="1"/>
          </p:cNvSpPr>
          <p:nvPr/>
        </p:nvSpPr>
        <p:spPr bwMode="gray">
          <a:xfrm>
            <a:off x="1164112" y="2892445"/>
            <a:ext cx="6418383" cy="698500"/>
          </a:xfrm>
          <a:prstGeom prst="roundRect">
            <a:avLst>
              <a:gd name="adj" fmla="val 50000"/>
            </a:avLst>
          </a:prstGeom>
          <a:gradFill>
            <a:gsLst>
              <a:gs pos="0">
                <a:srgbClr val="5E9EFF">
                  <a:alpha val="60000"/>
                </a:srgbClr>
              </a:gs>
              <a:gs pos="39999">
                <a:srgbClr val="85C2FF"/>
              </a:gs>
              <a:gs pos="70000">
                <a:srgbClr val="C4D6EB"/>
              </a:gs>
              <a:gs pos="100000">
                <a:srgbClr val="FFEBFA"/>
              </a:gs>
            </a:gsLst>
            <a:lin ang="2700000" scaled="0"/>
          </a:gradFill>
          <a:ln w="25400" algn="ctr">
            <a:solidFill>
              <a:schemeClr val="accent1"/>
            </a:solidFill>
            <a:round/>
            <a:headEnd/>
            <a:tailEnd/>
          </a:ln>
          <a:effectLst/>
        </p:spPr>
        <p:txBody>
          <a:bodyPr wrap="none" anchor="ctr"/>
          <a:lstStyle/>
          <a:p>
            <a:pPr eaLnBrk="0" hangingPunct="0">
              <a:defRPr/>
            </a:pPr>
            <a:r>
              <a:rPr lang="en-US" altLang="ko-KR" sz="2000" b="1" dirty="0">
                <a:latin typeface="Verdana" pitchFamily="34" charset="0"/>
                <a:ea typeface="Gulim" pitchFamily="34" charset="-127"/>
              </a:rPr>
              <a:t>     1.</a:t>
            </a:r>
            <a:r>
              <a:rPr lang="zh-CN" altLang="en-US" sz="2000" b="1" dirty="0">
                <a:latin typeface="Verdana" pitchFamily="34" charset="0"/>
                <a:ea typeface="Gulim" pitchFamily="34" charset="-127"/>
              </a:rPr>
              <a:t>脾细胞（ </a:t>
            </a:r>
            <a:r>
              <a:rPr lang="en-US" altLang="zh-CN" sz="2000" b="1" dirty="0">
                <a:latin typeface="Verdana" pitchFamily="34" charset="0"/>
                <a:ea typeface="Gulim" pitchFamily="34" charset="-127"/>
              </a:rPr>
              <a:t>HGPRT+, TK+, </a:t>
            </a:r>
            <a:r>
              <a:rPr lang="zh-CN" altLang="en-US" sz="2000" b="1" dirty="0">
                <a:latin typeface="Verdana" pitchFamily="34" charset="0"/>
                <a:ea typeface="Gulim" pitchFamily="34" charset="-127"/>
              </a:rPr>
              <a:t>不能长期生长）</a:t>
            </a:r>
          </a:p>
        </p:txBody>
      </p:sp>
      <p:pic>
        <p:nvPicPr>
          <p:cNvPr id="8" name="Picture 4" descr="leave"/>
          <p:cNvPicPr>
            <a:picLocks noChangeAspect="1" noChangeArrowheads="1"/>
          </p:cNvPicPr>
          <p:nvPr/>
        </p:nvPicPr>
        <p:blipFill>
          <a:blip r:embed="rId2"/>
          <a:srcRect/>
          <a:stretch>
            <a:fillRect/>
          </a:stretch>
        </p:blipFill>
        <p:spPr bwMode="gray">
          <a:xfrm rot="-2700000">
            <a:off x="1260468" y="3789028"/>
            <a:ext cx="187325" cy="284163"/>
          </a:xfrm>
          <a:prstGeom prst="rect">
            <a:avLst/>
          </a:prstGeom>
          <a:gradFill>
            <a:gsLst>
              <a:gs pos="0">
                <a:srgbClr val="5E9EFF"/>
              </a:gs>
              <a:gs pos="39999">
                <a:srgbClr val="85C2FF"/>
              </a:gs>
              <a:gs pos="70000">
                <a:srgbClr val="C4D6EB"/>
              </a:gs>
              <a:gs pos="100000">
                <a:srgbClr val="FFEBFA"/>
              </a:gs>
            </a:gsLst>
            <a:lin ang="2700000" scaled="0"/>
          </a:gradFill>
          <a:ln w="9525">
            <a:noFill/>
            <a:miter lim="800000"/>
            <a:headEnd/>
            <a:tailEnd/>
          </a:ln>
        </p:spPr>
      </p:pic>
      <p:sp>
        <p:nvSpPr>
          <p:cNvPr id="9" name="AutoShape 3"/>
          <p:cNvSpPr>
            <a:spLocks noChangeArrowheads="1"/>
          </p:cNvSpPr>
          <p:nvPr/>
        </p:nvSpPr>
        <p:spPr bwMode="gray">
          <a:xfrm>
            <a:off x="1187434" y="3931109"/>
            <a:ext cx="6395061" cy="698500"/>
          </a:xfrm>
          <a:prstGeom prst="roundRect">
            <a:avLst>
              <a:gd name="adj" fmla="val 50000"/>
            </a:avLst>
          </a:prstGeom>
          <a:gradFill>
            <a:gsLst>
              <a:gs pos="0">
                <a:srgbClr val="5E9EFF">
                  <a:alpha val="60000"/>
                </a:srgbClr>
              </a:gs>
              <a:gs pos="39999">
                <a:srgbClr val="85C2FF"/>
              </a:gs>
              <a:gs pos="70000">
                <a:srgbClr val="C4D6EB"/>
              </a:gs>
              <a:gs pos="100000">
                <a:srgbClr val="FFEBFA"/>
              </a:gs>
            </a:gsLst>
            <a:lin ang="2700000" scaled="0"/>
          </a:gradFill>
          <a:ln w="25400" algn="ctr">
            <a:solidFill>
              <a:schemeClr val="accent1"/>
            </a:solidFill>
            <a:round/>
            <a:headEnd/>
            <a:tailEnd/>
          </a:ln>
          <a:effectLst/>
        </p:spPr>
        <p:txBody>
          <a:bodyPr wrap="none" anchor="ctr"/>
          <a:lstStyle/>
          <a:p>
            <a:pPr eaLnBrk="0" hangingPunct="0">
              <a:defRPr/>
            </a:pPr>
            <a:r>
              <a:rPr lang="en-US" altLang="ko-KR" sz="2000" b="1" dirty="0">
                <a:latin typeface="Verdana" pitchFamily="34" charset="0"/>
                <a:ea typeface="Gulim" pitchFamily="34" charset="-127"/>
              </a:rPr>
              <a:t>     2.</a:t>
            </a:r>
            <a:r>
              <a:rPr lang="zh-CN" altLang="en-US" sz="2000" b="1" dirty="0">
                <a:latin typeface="Verdana" pitchFamily="34" charset="0"/>
                <a:ea typeface="Gulim" pitchFamily="34" charset="-127"/>
              </a:rPr>
              <a:t>骨髓瘤细胞（ </a:t>
            </a:r>
            <a:r>
              <a:rPr lang="en-US" altLang="zh-CN" sz="2000" b="1" dirty="0">
                <a:latin typeface="Verdana" pitchFamily="34" charset="0"/>
                <a:ea typeface="Gulim" pitchFamily="34" charset="-127"/>
              </a:rPr>
              <a:t>HGPRT-, TK-</a:t>
            </a:r>
            <a:r>
              <a:rPr lang="zh-CN" altLang="en-US" sz="2000" b="1" dirty="0">
                <a:latin typeface="Verdana" pitchFamily="34" charset="0"/>
                <a:ea typeface="Gulim" pitchFamily="34" charset="-127"/>
              </a:rPr>
              <a:t>，不能生长 ）</a:t>
            </a:r>
          </a:p>
        </p:txBody>
      </p:sp>
      <p:pic>
        <p:nvPicPr>
          <p:cNvPr id="10" name="Picture 4" descr="leave"/>
          <p:cNvPicPr>
            <a:picLocks noChangeAspect="1" noChangeArrowheads="1"/>
          </p:cNvPicPr>
          <p:nvPr/>
        </p:nvPicPr>
        <p:blipFill>
          <a:blip r:embed="rId2"/>
          <a:srcRect/>
          <a:stretch>
            <a:fillRect/>
          </a:stretch>
        </p:blipFill>
        <p:spPr bwMode="gray">
          <a:xfrm rot="-2700000">
            <a:off x="1208554" y="2805124"/>
            <a:ext cx="187325" cy="284163"/>
          </a:xfrm>
          <a:prstGeom prst="rect">
            <a:avLst/>
          </a:prstGeom>
          <a:gradFill>
            <a:gsLst>
              <a:gs pos="0">
                <a:srgbClr val="5E9EFF"/>
              </a:gs>
              <a:gs pos="39999">
                <a:srgbClr val="85C2FF"/>
              </a:gs>
              <a:gs pos="70000">
                <a:srgbClr val="C4D6EB"/>
              </a:gs>
              <a:gs pos="100000">
                <a:srgbClr val="FFEBFA"/>
              </a:gs>
            </a:gsLst>
            <a:lin ang="2700000" scaled="0"/>
          </a:gradFill>
          <a:ln w="9525">
            <a:noFill/>
            <a:miter lim="800000"/>
            <a:headEnd/>
            <a:tailEnd/>
          </a:ln>
        </p:spPr>
      </p:pic>
      <p:sp>
        <p:nvSpPr>
          <p:cNvPr id="11" name="AutoShape 3"/>
          <p:cNvSpPr>
            <a:spLocks noChangeArrowheads="1"/>
          </p:cNvSpPr>
          <p:nvPr/>
        </p:nvSpPr>
        <p:spPr bwMode="gray">
          <a:xfrm>
            <a:off x="1187553" y="5054221"/>
            <a:ext cx="6394942" cy="698500"/>
          </a:xfrm>
          <a:prstGeom prst="roundRect">
            <a:avLst>
              <a:gd name="adj" fmla="val 50000"/>
            </a:avLst>
          </a:prstGeom>
          <a:gradFill>
            <a:gsLst>
              <a:gs pos="0">
                <a:srgbClr val="5E9EFF">
                  <a:alpha val="60000"/>
                </a:srgbClr>
              </a:gs>
              <a:gs pos="39999">
                <a:srgbClr val="85C2FF"/>
              </a:gs>
              <a:gs pos="70000">
                <a:srgbClr val="C4D6EB"/>
              </a:gs>
              <a:gs pos="100000">
                <a:srgbClr val="FFEBFA"/>
              </a:gs>
            </a:gsLst>
            <a:lin ang="2700000" scaled="0"/>
          </a:gradFill>
          <a:ln w="25400" algn="ctr">
            <a:solidFill>
              <a:schemeClr val="accent1"/>
            </a:solidFill>
            <a:round/>
            <a:headEnd/>
            <a:tailEnd/>
          </a:ln>
          <a:effectLst/>
        </p:spPr>
        <p:txBody>
          <a:bodyPr wrap="none" anchor="ctr"/>
          <a:lstStyle/>
          <a:p>
            <a:pPr eaLnBrk="0" hangingPunct="0">
              <a:defRPr/>
            </a:pPr>
            <a:r>
              <a:rPr lang="en-US" altLang="ko-KR" sz="2000" b="1" dirty="0">
                <a:latin typeface="Verdana" pitchFamily="34" charset="0"/>
                <a:ea typeface="Gulim" pitchFamily="34" charset="-127"/>
              </a:rPr>
              <a:t>     3.</a:t>
            </a:r>
            <a:r>
              <a:rPr lang="zh-CN" altLang="en-US" sz="2000" b="1" dirty="0">
                <a:latin typeface="Verdana" pitchFamily="34" charset="0"/>
                <a:ea typeface="Gulim" pitchFamily="34" charset="-127"/>
              </a:rPr>
              <a:t>杂交瘤细胞（ </a:t>
            </a:r>
            <a:r>
              <a:rPr lang="en-US" altLang="zh-CN" sz="2000" b="1" dirty="0">
                <a:latin typeface="Verdana" pitchFamily="34" charset="0"/>
                <a:ea typeface="Gulim" pitchFamily="34" charset="-127"/>
              </a:rPr>
              <a:t>HGPRT+, TK+ </a:t>
            </a:r>
            <a:r>
              <a:rPr lang="zh-CN" altLang="en-US" sz="2000" b="1" dirty="0">
                <a:latin typeface="Verdana" pitchFamily="34" charset="0"/>
                <a:ea typeface="Gulim" pitchFamily="34" charset="-127"/>
              </a:rPr>
              <a:t>，能够生长）</a:t>
            </a:r>
          </a:p>
        </p:txBody>
      </p:sp>
      <p:pic>
        <p:nvPicPr>
          <p:cNvPr id="12" name="Picture 4" descr="leave"/>
          <p:cNvPicPr>
            <a:picLocks noChangeAspect="1" noChangeArrowheads="1"/>
          </p:cNvPicPr>
          <p:nvPr/>
        </p:nvPicPr>
        <p:blipFill>
          <a:blip r:embed="rId2"/>
          <a:srcRect/>
          <a:stretch>
            <a:fillRect/>
          </a:stretch>
        </p:blipFill>
        <p:spPr bwMode="gray">
          <a:xfrm rot="-2700000">
            <a:off x="1187553" y="4981196"/>
            <a:ext cx="187324" cy="284161"/>
          </a:xfrm>
          <a:prstGeom prst="rect">
            <a:avLst/>
          </a:prstGeom>
          <a:gradFill>
            <a:gsLst>
              <a:gs pos="0">
                <a:srgbClr val="5E9EFF"/>
              </a:gs>
              <a:gs pos="39999">
                <a:srgbClr val="85C2FF"/>
              </a:gs>
              <a:gs pos="70000">
                <a:srgbClr val="C4D6EB"/>
              </a:gs>
              <a:gs pos="100000">
                <a:srgbClr val="FFEBFA"/>
              </a:gs>
            </a:gsLst>
            <a:lin ang="2700000" scaled="0"/>
          </a:gradFill>
          <a:ln w="9525">
            <a:noFill/>
            <a:miter lim="800000"/>
            <a:headEnd/>
            <a:tailEnd/>
          </a:ln>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19</a:t>
            </a:fld>
            <a:r>
              <a:rPr lang="en-US" altLang="zh-CN" dirty="0"/>
              <a:t> | Presentation Title | Presenter Name | Date | Subject | Business Use Only</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单克隆抗体定制服务</a:t>
            </a:r>
          </a:p>
        </p:txBody>
      </p:sp>
      <p:sp>
        <p:nvSpPr>
          <p:cNvPr id="6" name="矩形 5"/>
          <p:cNvSpPr/>
          <p:nvPr/>
        </p:nvSpPr>
        <p:spPr>
          <a:xfrm>
            <a:off x="982392" y="1837769"/>
            <a:ext cx="6703992" cy="3831818"/>
          </a:xfrm>
          <a:prstGeom prst="rect">
            <a:avLst/>
          </a:prstGeom>
        </p:spPr>
        <p:txBody>
          <a:bodyPr wrap="square">
            <a:spAutoFit/>
          </a:bodyPr>
          <a:lstStyle/>
          <a:p>
            <a:pPr algn="just" fontAlgn="ctr" latinLnBrk="1">
              <a:lnSpc>
                <a:spcPct val="150000"/>
              </a:lnSpc>
            </a:pPr>
            <a:r>
              <a:rPr lang="zh-CN" altLang="en-US" sz="1800" dirty="0">
                <a:latin typeface="微软雅黑" panose="020B0503020204020204" pitchFamily="34" charset="-122"/>
                <a:ea typeface="微软雅黑" panose="020B0503020204020204" pitchFamily="34" charset="-122"/>
              </a:rPr>
              <a:t>     筛选：</a:t>
            </a:r>
          </a:p>
          <a:p>
            <a:pPr marL="360000" algn="just" fontAlgn="ctr" latinLnBrk="1">
              <a:lnSpc>
                <a:spcPct val="150000"/>
              </a:lnSpc>
            </a:pPr>
            <a:r>
              <a:rPr lang="zh-CN" altLang="en-US" sz="1800" dirty="0">
                <a:latin typeface="微软雅黑" panose="020B0503020204020204" pitchFamily="34" charset="-122"/>
                <a:ea typeface="微软雅黑" panose="020B0503020204020204" pitchFamily="34" charset="-122"/>
              </a:rPr>
              <a:t>      在用</a:t>
            </a:r>
            <a:r>
              <a:rPr lang="en-US" altLang="zh-CN" sz="1800" dirty="0">
                <a:latin typeface="微软雅黑" panose="020B0503020204020204" pitchFamily="34" charset="-122"/>
                <a:ea typeface="微软雅黑" panose="020B0503020204020204" pitchFamily="34" charset="-122"/>
              </a:rPr>
              <a:t>HAT</a:t>
            </a:r>
            <a:r>
              <a:rPr lang="zh-CN" altLang="en-US" sz="1800" dirty="0">
                <a:latin typeface="微软雅黑" panose="020B0503020204020204" pitchFamily="34" charset="-122"/>
                <a:ea typeface="微软雅黑" panose="020B0503020204020204" pitchFamily="34" charset="-122"/>
              </a:rPr>
              <a:t>选择培养</a:t>
            </a:r>
            <a:r>
              <a:rPr lang="en-US" altLang="zh-CN" sz="1800" dirty="0">
                <a:latin typeface="微软雅黑" panose="020B0503020204020204" pitchFamily="34" charset="-122"/>
                <a:ea typeface="微软雅黑" panose="020B0503020204020204" pitchFamily="34" charset="-122"/>
              </a:rPr>
              <a:t>1</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rPr>
              <a:t>天内，将有大量瘤细胞死亡，</a:t>
            </a:r>
            <a:r>
              <a:rPr lang="en-US" altLang="zh-CN" sz="1800" dirty="0">
                <a:latin typeface="微软雅黑" panose="020B0503020204020204" pitchFamily="34" charset="-122"/>
                <a:ea typeface="微软雅黑" panose="020B0503020204020204" pitchFamily="34" charset="-122"/>
              </a:rPr>
              <a:t>3</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4</a:t>
            </a:r>
            <a:r>
              <a:rPr lang="zh-CN" altLang="en-US" sz="1800" dirty="0">
                <a:latin typeface="微软雅黑" panose="020B0503020204020204" pitchFamily="34" charset="-122"/>
                <a:ea typeface="微软雅黑" panose="020B0503020204020204" pitchFamily="34" charset="-122"/>
              </a:rPr>
              <a:t>天后瘤细胞消失，杂交瘤细胞形成小集落，</a:t>
            </a:r>
            <a:r>
              <a:rPr lang="en-US" altLang="zh-CN" sz="1800" dirty="0">
                <a:latin typeface="微软雅黑" panose="020B0503020204020204" pitchFamily="34" charset="-122"/>
                <a:ea typeface="微软雅黑" panose="020B0503020204020204" pitchFamily="34" charset="-122"/>
              </a:rPr>
              <a:t>HAT</a:t>
            </a:r>
            <a:r>
              <a:rPr lang="zh-CN" altLang="en-US" sz="1800" dirty="0">
                <a:latin typeface="微软雅黑" panose="020B0503020204020204" pitchFamily="34" charset="-122"/>
                <a:ea typeface="微软雅黑" panose="020B0503020204020204" pitchFamily="34" charset="-122"/>
              </a:rPr>
              <a:t>选择培养液维持</a:t>
            </a:r>
            <a:r>
              <a:rPr lang="en-US" altLang="zh-CN" sz="1800" dirty="0">
                <a:latin typeface="微软雅黑" panose="020B0503020204020204" pitchFamily="34" charset="-122"/>
                <a:ea typeface="微软雅黑" panose="020B0503020204020204" pitchFamily="34" charset="-122"/>
              </a:rPr>
              <a:t>7</a:t>
            </a:r>
            <a:r>
              <a:rPr lang="zh-CN" altLang="en-US" sz="1800" dirty="0">
                <a:latin typeface="微软雅黑" panose="020B0503020204020204" pitchFamily="34" charset="-122"/>
                <a:ea typeface="微软雅黑" panose="020B0503020204020204" pitchFamily="34" charset="-122"/>
              </a:rPr>
              <a:t>～</a:t>
            </a:r>
            <a:r>
              <a:rPr lang="en-US" altLang="zh-CN" sz="1800" dirty="0">
                <a:latin typeface="微软雅黑" panose="020B0503020204020204" pitchFamily="34" charset="-122"/>
                <a:ea typeface="微软雅黑" panose="020B0503020204020204" pitchFamily="34" charset="-122"/>
              </a:rPr>
              <a:t>10</a:t>
            </a:r>
            <a:r>
              <a:rPr lang="zh-CN" altLang="en-US" sz="1800" dirty="0">
                <a:latin typeface="微软雅黑" panose="020B0503020204020204" pitchFamily="34" charset="-122"/>
                <a:ea typeface="微软雅黑" panose="020B0503020204020204" pitchFamily="34" charset="-122"/>
              </a:rPr>
              <a:t>天后换用</a:t>
            </a:r>
            <a:r>
              <a:rPr lang="en-US" altLang="zh-CN" sz="1800" dirty="0">
                <a:latin typeface="微软雅黑" panose="020B0503020204020204" pitchFamily="34" charset="-122"/>
                <a:ea typeface="微软雅黑" panose="020B0503020204020204" pitchFamily="34" charset="-122"/>
              </a:rPr>
              <a:t>HT</a:t>
            </a:r>
            <a:r>
              <a:rPr lang="zh-CN" altLang="en-US" sz="1800" dirty="0">
                <a:latin typeface="微软雅黑" panose="020B0503020204020204" pitchFamily="34" charset="-122"/>
                <a:ea typeface="微软雅黑" panose="020B0503020204020204" pitchFamily="34" charset="-122"/>
              </a:rPr>
              <a:t>培养液，继续培养</a:t>
            </a:r>
            <a:r>
              <a:rPr lang="en-US" altLang="zh-CN" sz="1800" dirty="0">
                <a:latin typeface="微软雅黑" panose="020B0503020204020204" pitchFamily="34" charset="-122"/>
                <a:ea typeface="微软雅黑" panose="020B0503020204020204" pitchFamily="34" charset="-122"/>
              </a:rPr>
              <a:t>2</a:t>
            </a:r>
            <a:r>
              <a:rPr lang="zh-CN" altLang="en-US" sz="1800" dirty="0">
                <a:latin typeface="微软雅黑" panose="020B0503020204020204" pitchFamily="34" charset="-122"/>
                <a:ea typeface="微软雅黑" panose="020B0503020204020204" pitchFamily="34" charset="-122"/>
              </a:rPr>
              <a:t>周后，改用一般培养基培养。</a:t>
            </a:r>
            <a:endParaRPr lang="en-US" altLang="zh-CN" sz="1800" dirty="0">
              <a:latin typeface="微软雅黑" panose="020B0503020204020204" pitchFamily="34" charset="-122"/>
              <a:ea typeface="微软雅黑" panose="020B0503020204020204" pitchFamily="34" charset="-122"/>
            </a:endParaRPr>
          </a:p>
          <a:p>
            <a:pPr marL="360000" algn="just" fontAlgn="ctr" latinLnBrk="1">
              <a:lnSpc>
                <a:spcPct val="150000"/>
              </a:lnSpc>
            </a:pPr>
            <a:endParaRPr lang="en-US" altLang="zh-CN" sz="1800" dirty="0">
              <a:latin typeface="微软雅黑" panose="020B0503020204020204" pitchFamily="34" charset="-122"/>
              <a:ea typeface="微软雅黑" panose="020B0503020204020204" pitchFamily="34" charset="-122"/>
            </a:endParaRPr>
          </a:p>
          <a:p>
            <a:pPr marL="360000" algn="just" fontAlgn="ctr" latinLnBrk="1">
              <a:lnSpc>
                <a:spcPct val="150000"/>
              </a:lnSpc>
            </a:pPr>
            <a:endParaRPr lang="en-US" altLang="zh-CN" sz="1800" dirty="0">
              <a:latin typeface="微软雅黑" panose="020B0503020204020204" pitchFamily="34" charset="-122"/>
              <a:ea typeface="微软雅黑" panose="020B0503020204020204" pitchFamily="34" charset="-122"/>
            </a:endParaRPr>
          </a:p>
          <a:p>
            <a:pPr marL="360000" algn="just" fontAlgn="ctr" latinLnBrk="1">
              <a:lnSpc>
                <a:spcPct val="150000"/>
              </a:lnSpc>
            </a:pPr>
            <a:br>
              <a:rPr lang="zh-CN" altLang="en-US" sz="1800" dirty="0">
                <a:latin typeface="微软雅黑" panose="020B0503020204020204" pitchFamily="34" charset="-122"/>
                <a:ea typeface="微软雅黑" panose="020B0503020204020204" pitchFamily="34" charset="-122"/>
              </a:rPr>
            </a:br>
            <a:r>
              <a:rPr lang="zh-CN" altLang="en-US" sz="1800" dirty="0">
                <a:latin typeface="微软雅黑" panose="020B0503020204020204" pitchFamily="34" charset="-122"/>
                <a:ea typeface="微软雅黑" panose="020B0503020204020204" pitchFamily="34" charset="-122"/>
              </a:rPr>
              <a:t>　</a:t>
            </a:r>
          </a:p>
        </p:txBody>
      </p:sp>
      <p:sp>
        <p:nvSpPr>
          <p:cNvPr id="2" name="矩形 1"/>
          <p:cNvSpPr/>
          <p:nvPr/>
        </p:nvSpPr>
        <p:spPr>
          <a:xfrm>
            <a:off x="538967" y="1425088"/>
            <a:ext cx="3200400" cy="506730"/>
          </a:xfrm>
          <a:prstGeom prst="rect">
            <a:avLst/>
          </a:prstGeom>
        </p:spPr>
        <p:txBody>
          <a:bodyPr wrap="none">
            <a:spAutoFit/>
          </a:bodyPr>
          <a:lstStyle/>
          <a:p>
            <a:pPr algn="just">
              <a:lnSpc>
                <a:spcPct val="150000"/>
              </a:lnSpc>
            </a:pPr>
            <a:r>
              <a:rPr lang="en-US" altLang="zh-CN" sz="1800" b="1" dirty="0">
                <a:latin typeface="微软雅黑" panose="020B0503020204020204" pitchFamily="34" charset="-122"/>
                <a:ea typeface="微软雅黑" panose="020B0503020204020204" pitchFamily="34" charset="-122"/>
              </a:rPr>
              <a:t>4. </a:t>
            </a:r>
            <a:r>
              <a:rPr lang="zh-CN" altLang="en-US" sz="1800" b="1" dirty="0">
                <a:latin typeface="微软雅黑" panose="020B0503020204020204" pitchFamily="34" charset="-122"/>
                <a:ea typeface="微软雅黑" panose="020B0503020204020204" pitchFamily="34" charset="-122"/>
              </a:rPr>
              <a:t>杂交瘤细胞的筛选和克隆化</a:t>
            </a:r>
          </a:p>
        </p:txBody>
      </p:sp>
      <p:sp>
        <p:nvSpPr>
          <p:cNvPr id="7" name="AutoShape 7"/>
          <p:cNvSpPr>
            <a:spLocks noChangeArrowheads="1"/>
          </p:cNvSpPr>
          <p:nvPr/>
        </p:nvSpPr>
        <p:spPr bwMode="grayWhite">
          <a:xfrm>
            <a:off x="1315914" y="2307099"/>
            <a:ext cx="6370469" cy="1752429"/>
          </a:xfrm>
          <a:prstGeom prst="roundRect">
            <a:avLst>
              <a:gd name="adj" fmla="val 9583"/>
            </a:avLst>
          </a:prstGeom>
          <a:solidFill>
            <a:srgbClr val="00B0F0">
              <a:alpha val="15000"/>
            </a:srgbClr>
          </a:solidFill>
          <a:ln w="19050">
            <a:solidFill>
              <a:schemeClr val="bg1"/>
            </a:solidFill>
            <a:round/>
            <a:headEnd/>
            <a:tailEnd/>
          </a:ln>
          <a:effectLst>
            <a:outerShdw dist="107763" dir="2700000" algn="ctr" rotWithShape="0">
              <a:schemeClr val="bg2">
                <a:alpha val="50000"/>
              </a:schemeClr>
            </a:outerShdw>
          </a:effectLst>
        </p:spPr>
        <p:txBody>
          <a:bodyPr wrap="none" anchor="ctr"/>
          <a:lstStyle/>
          <a:p>
            <a:pPr>
              <a:defRPr/>
            </a:pPr>
            <a:endParaRPr lang="zh-CN" altLang="en-US"/>
          </a:p>
        </p:txBody>
      </p:sp>
      <p:sp>
        <p:nvSpPr>
          <p:cNvPr id="11" name="Oval 21"/>
          <p:cNvSpPr>
            <a:spLocks noChangeArrowheads="1"/>
          </p:cNvSpPr>
          <p:nvPr/>
        </p:nvSpPr>
        <p:spPr bwMode="auto">
          <a:xfrm>
            <a:off x="1087315" y="2049291"/>
            <a:ext cx="228600" cy="228600"/>
          </a:xfrm>
          <a:prstGeom prst="ellipse">
            <a:avLst/>
          </a:prstGeom>
          <a:gradFill rotWithShape="1">
            <a:gsLst>
              <a:gs pos="0">
                <a:srgbClr val="E96E29"/>
              </a:gs>
              <a:gs pos="100000">
                <a:srgbClr val="9B491B"/>
              </a:gs>
            </a:gsLst>
            <a:path path="shape">
              <a:fillToRect l="50000" t="50000" r="50000" b="50000"/>
            </a:path>
          </a:gradFill>
          <a:ln w="19050">
            <a:solidFill>
              <a:schemeClr val="bg1"/>
            </a:solidFill>
            <a:round/>
            <a:headEnd/>
            <a:tailEnd/>
          </a:ln>
        </p:spPr>
        <p:txBody>
          <a:bodyPr wrap="none" anchor="ctr"/>
          <a:lstStyle/>
          <a:p>
            <a:endParaRPr lang="zh-CN" altLang="en-US"/>
          </a:p>
        </p:txBody>
      </p:sp>
      <p:sp>
        <p:nvSpPr>
          <p:cNvPr id="12" name="矩形 11"/>
          <p:cNvSpPr/>
          <p:nvPr/>
        </p:nvSpPr>
        <p:spPr>
          <a:xfrm>
            <a:off x="1419659" y="3864730"/>
            <a:ext cx="1184940" cy="646331"/>
          </a:xfrm>
          <a:prstGeom prst="rect">
            <a:avLst/>
          </a:prstGeom>
        </p:spPr>
        <p:txBody>
          <a:bodyPr wrap="none">
            <a:spAutoFit/>
          </a:bodyPr>
          <a:lstStyle/>
          <a:p>
            <a:pPr algn="just" fontAlgn="ctr" latinLnBrk="1">
              <a:lnSpc>
                <a:spcPct val="150000"/>
              </a:lnSpc>
            </a:pPr>
            <a:r>
              <a:rPr lang="zh-CN" altLang="en-US" sz="1800" dirty="0">
                <a:latin typeface="微软雅黑" panose="020B0503020204020204" pitchFamily="34" charset="-122"/>
                <a:ea typeface="微软雅黑" panose="020B0503020204020204" pitchFamily="34" charset="-122"/>
              </a:rPr>
              <a:t>克隆化</a:t>
            </a:r>
            <a:r>
              <a:rPr lang="zh-CN" altLang="en-US" dirty="0">
                <a:latin typeface="微软雅黑" panose="020B0503020204020204" pitchFamily="34" charset="-122"/>
                <a:ea typeface="微软雅黑" panose="020B0503020204020204" pitchFamily="34" charset="-122"/>
              </a:rPr>
              <a:t>：</a:t>
            </a:r>
          </a:p>
        </p:txBody>
      </p:sp>
      <p:sp>
        <p:nvSpPr>
          <p:cNvPr id="13" name="Oval 21"/>
          <p:cNvSpPr>
            <a:spLocks noChangeArrowheads="1"/>
          </p:cNvSpPr>
          <p:nvPr/>
        </p:nvSpPr>
        <p:spPr bwMode="auto">
          <a:xfrm>
            <a:off x="1187104" y="4143936"/>
            <a:ext cx="228600" cy="228600"/>
          </a:xfrm>
          <a:prstGeom prst="ellipse">
            <a:avLst/>
          </a:prstGeom>
          <a:gradFill rotWithShape="1">
            <a:gsLst>
              <a:gs pos="0">
                <a:srgbClr val="E96E29"/>
              </a:gs>
              <a:gs pos="100000">
                <a:srgbClr val="9B491B"/>
              </a:gs>
            </a:gsLst>
            <a:path path="shape">
              <a:fillToRect l="50000" t="50000" r="50000" b="50000"/>
            </a:path>
          </a:gradFill>
          <a:ln w="19050">
            <a:solidFill>
              <a:schemeClr val="bg1"/>
            </a:solidFill>
            <a:round/>
            <a:headEnd/>
            <a:tailEnd/>
          </a:ln>
        </p:spPr>
        <p:txBody>
          <a:bodyPr wrap="none" anchor="ctr"/>
          <a:lstStyle/>
          <a:p>
            <a:endParaRPr lang="zh-CN" altLang="en-US"/>
          </a:p>
        </p:txBody>
      </p:sp>
      <p:sp>
        <p:nvSpPr>
          <p:cNvPr id="3" name="TextBox 2"/>
          <p:cNvSpPr txBox="1"/>
          <p:nvPr/>
        </p:nvSpPr>
        <p:spPr>
          <a:xfrm>
            <a:off x="1177870" y="4386604"/>
            <a:ext cx="6241222" cy="1754326"/>
          </a:xfrm>
          <a:prstGeom prst="rect">
            <a:avLst/>
          </a:prstGeom>
          <a:noFill/>
        </p:spPr>
        <p:txBody>
          <a:bodyPr wrap="square" rtlCol="0">
            <a:spAutoFit/>
          </a:bodyPr>
          <a:lstStyle/>
          <a:p>
            <a:pPr marL="360000" lvl="0" algn="just" fontAlgn="ctr" latinLnBrk="1">
              <a:lnSpc>
                <a:spcPct val="150000"/>
              </a:lnSpc>
            </a:pPr>
            <a:r>
              <a:rPr lang="zh-CN" altLang="en-US" sz="1800" dirty="0">
                <a:latin typeface="微软雅黑" panose="020B0503020204020204" pitchFamily="34" charset="-122"/>
                <a:ea typeface="微软雅黑" panose="020B0503020204020204" pitchFamily="34" charset="-122"/>
              </a:rPr>
              <a:t>      对于检测抗体阳性的杂交克隆尽早进行克隆化，否则抗体分泌的细胞会被抗体非分泌的细胞所抑制。克隆化的方法主要有：有限稀释法、单个细胞显微操作法、软琼脂培养法 </a:t>
            </a:r>
          </a:p>
        </p:txBody>
      </p:sp>
      <p:sp>
        <p:nvSpPr>
          <p:cNvPr id="14" name="AutoShape 7"/>
          <p:cNvSpPr>
            <a:spLocks noChangeArrowheads="1"/>
          </p:cNvSpPr>
          <p:nvPr/>
        </p:nvSpPr>
        <p:spPr bwMode="grayWhite">
          <a:xfrm>
            <a:off x="1419659" y="4473823"/>
            <a:ext cx="6266725" cy="1701892"/>
          </a:xfrm>
          <a:prstGeom prst="roundRect">
            <a:avLst>
              <a:gd name="adj" fmla="val 9583"/>
            </a:avLst>
          </a:prstGeom>
          <a:solidFill>
            <a:srgbClr val="00B0F0">
              <a:alpha val="15000"/>
            </a:srgbClr>
          </a:solidFill>
          <a:ln w="19050">
            <a:solidFill>
              <a:schemeClr val="bg1"/>
            </a:solidFill>
            <a:round/>
            <a:headEnd/>
            <a:tailEnd/>
          </a:ln>
          <a:effectLst>
            <a:outerShdw dist="107763" dir="2700000" algn="ctr" rotWithShape="0">
              <a:schemeClr val="bg2">
                <a:alpha val="50000"/>
              </a:schemeClr>
            </a:outerShdw>
          </a:effectLst>
        </p:spPr>
        <p:txBody>
          <a:bodyPr wrap="none" anchor="ctr"/>
          <a:lstStyle/>
          <a:p>
            <a:pPr>
              <a:defRPr/>
            </a:pPr>
            <a:endParaRPr lang="zh-CN" alt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15248F22-046B-4615-BFB2-8AB5D1B08977}" type="slidenum">
              <a:rPr lang="en-US" altLang="zh-CN"/>
              <a:t>2</a:t>
            </a:fld>
            <a:r>
              <a:rPr lang="en-US" altLang="zh-CN"/>
              <a:t> | Presentation Title | Presenter Name | Date | Subject | Business Use Only</a:t>
            </a:r>
          </a:p>
        </p:txBody>
      </p:sp>
      <p:sp>
        <p:nvSpPr>
          <p:cNvPr id="3" name="文本框 2"/>
          <p:cNvSpPr txBox="1"/>
          <p:nvPr/>
        </p:nvSpPr>
        <p:spPr>
          <a:xfrm>
            <a:off x="750767" y="1652804"/>
            <a:ext cx="7577308" cy="3831818"/>
          </a:xfrm>
          <a:prstGeom prst="rect">
            <a:avLst/>
          </a:prstGeom>
          <a:noFill/>
        </p:spPr>
        <p:txBody>
          <a:bodyPr wrap="square" rtlCol="0">
            <a:spAutoFit/>
          </a:bodyPr>
          <a:lstStyle/>
          <a:p>
            <a:pPr marL="285750" indent="-285750" algn="just">
              <a:lnSpc>
                <a:spcPct val="150000"/>
              </a:lnSpc>
              <a:buClr>
                <a:schemeClr val="accent5">
                  <a:lumMod val="75000"/>
                </a:schemeClr>
              </a:buClr>
              <a:buFont typeface="Wingdings" panose="05000000000000000000" pitchFamily="2" charset="2"/>
              <a:buChar char="Ø"/>
            </a:pPr>
            <a:r>
              <a:rPr lang="zh-CN" altLang="en-US" sz="1800" dirty="0">
                <a:latin typeface="微软雅黑" panose="020B0503020204020204" pitchFamily="34" charset="-122"/>
                <a:ea typeface="微软雅黑" panose="020B0503020204020204" pitchFamily="34" charset="-122"/>
                <a:cs typeface="Arial" panose="020B0604020202020204" pitchFamily="34" charset="0"/>
              </a:rPr>
              <a:t>抗体是一种由</a:t>
            </a:r>
            <a:r>
              <a:rPr lang="en-US" altLang="zh-CN" sz="1800" dirty="0">
                <a:latin typeface="微软雅黑" panose="020B0503020204020204" pitchFamily="34" charset="-122"/>
                <a:ea typeface="微软雅黑" panose="020B0503020204020204" pitchFamily="34" charset="-122"/>
                <a:cs typeface="Arial" panose="020B0604020202020204" pitchFamily="34" charset="0"/>
              </a:rPr>
              <a:t>B</a:t>
            </a:r>
            <a:r>
              <a:rPr lang="zh-CN" altLang="en-US" sz="1800" dirty="0">
                <a:latin typeface="微软雅黑" panose="020B0503020204020204" pitchFamily="34" charset="-122"/>
                <a:ea typeface="微软雅黑" panose="020B0503020204020204" pitchFamily="34" charset="-122"/>
                <a:cs typeface="Arial" panose="020B0604020202020204" pitchFamily="34" charset="0"/>
              </a:rPr>
              <a:t>细胞分泌，被免疫系统用来鉴别与中和外来物质如细菌、病毒等的大</a:t>
            </a:r>
            <a:r>
              <a:rPr lang="en-US" altLang="zh-CN" sz="1800" dirty="0">
                <a:latin typeface="微软雅黑" panose="020B0503020204020204" pitchFamily="34" charset="-122"/>
                <a:ea typeface="微软雅黑" panose="020B0503020204020204" pitchFamily="34" charset="-122"/>
                <a:cs typeface="Arial" panose="020B0604020202020204" pitchFamily="34" charset="0"/>
              </a:rPr>
              <a:t>Y</a:t>
            </a:r>
            <a:r>
              <a:rPr lang="zh-CN" altLang="en-US" sz="1800" dirty="0">
                <a:latin typeface="微软雅黑" panose="020B0503020204020204" pitchFamily="34" charset="-122"/>
                <a:ea typeface="微软雅黑" panose="020B0503020204020204" pitchFamily="34" charset="-122"/>
                <a:cs typeface="Arial" panose="020B0604020202020204" pitchFamily="34" charset="0"/>
              </a:rPr>
              <a:t>形蛋白质，被广泛应用于生物学和医学的研究。</a:t>
            </a:r>
            <a:endParaRPr lang="en-US" altLang="zh-CN" sz="1800" dirty="0">
              <a:latin typeface="微软雅黑" panose="020B0503020204020204" pitchFamily="34" charset="-122"/>
              <a:ea typeface="微软雅黑" panose="020B0503020204020204" pitchFamily="34" charset="-122"/>
              <a:cs typeface="Arial" panose="020B0604020202020204" pitchFamily="34" charset="0"/>
            </a:endParaRPr>
          </a:p>
          <a:p>
            <a:pPr marL="285750" indent="-285750" algn="just">
              <a:lnSpc>
                <a:spcPct val="150000"/>
              </a:lnSpc>
              <a:buClr>
                <a:schemeClr val="accent5">
                  <a:lumMod val="75000"/>
                </a:schemeClr>
              </a:buClr>
              <a:buFont typeface="Wingdings" panose="05000000000000000000" pitchFamily="2" charset="2"/>
              <a:buChar char="Ø"/>
            </a:pPr>
            <a:endParaRPr lang="en-US" altLang="zh-CN" sz="1800" dirty="0">
              <a:latin typeface="微软雅黑" panose="020B0503020204020204" pitchFamily="34" charset="-122"/>
              <a:ea typeface="微软雅黑" panose="020B0503020204020204" pitchFamily="34" charset="-122"/>
              <a:cs typeface="Arial" panose="020B0604020202020204" pitchFamily="34" charset="0"/>
            </a:endParaRPr>
          </a:p>
          <a:p>
            <a:pPr marL="285750" indent="-285750" algn="just">
              <a:lnSpc>
                <a:spcPct val="150000"/>
              </a:lnSpc>
              <a:buClr>
                <a:schemeClr val="accent5">
                  <a:lumMod val="75000"/>
                </a:schemeClr>
              </a:buClr>
              <a:buFont typeface="Wingdings" panose="05000000000000000000" pitchFamily="2" charset="2"/>
              <a:buChar char="Ø"/>
            </a:pPr>
            <a:r>
              <a:rPr lang="zh-CN" altLang="en-US" sz="1800" dirty="0">
                <a:latin typeface="微软雅黑" panose="020B0503020204020204" pitchFamily="34" charset="-122"/>
                <a:ea typeface="微软雅黑" panose="020B0503020204020204" pitchFamily="34" charset="-122"/>
                <a:cs typeface="Arial" panose="020B0604020202020204" pitchFamily="34" charset="0"/>
              </a:rPr>
              <a:t>碧云天拥有专业的抗体制备技术人员、完善的抗体生产设备、先进的抗体制备能力，致力于为您提供一流的抗体定制服务。</a:t>
            </a:r>
            <a:endParaRPr lang="en-US" altLang="zh-CN" sz="1800" dirty="0">
              <a:latin typeface="微软雅黑" panose="020B0503020204020204" pitchFamily="34" charset="-122"/>
              <a:ea typeface="微软雅黑" panose="020B0503020204020204" pitchFamily="34" charset="-122"/>
              <a:cs typeface="Arial" panose="020B0604020202020204" pitchFamily="34" charset="0"/>
            </a:endParaRPr>
          </a:p>
          <a:p>
            <a:pPr marL="285750" indent="-285750" algn="just">
              <a:lnSpc>
                <a:spcPct val="150000"/>
              </a:lnSpc>
              <a:buClr>
                <a:schemeClr val="accent5">
                  <a:lumMod val="75000"/>
                </a:schemeClr>
              </a:buClr>
              <a:buFont typeface="Wingdings" panose="05000000000000000000" pitchFamily="2" charset="2"/>
              <a:buChar char="Ø"/>
            </a:pPr>
            <a:endParaRPr lang="en-US" altLang="zh-CN" sz="1800" dirty="0">
              <a:latin typeface="微软雅黑" panose="020B0503020204020204" pitchFamily="34" charset="-122"/>
              <a:ea typeface="微软雅黑" panose="020B0503020204020204" pitchFamily="34" charset="-122"/>
              <a:cs typeface="Arial" panose="020B0604020202020204" pitchFamily="34" charset="0"/>
            </a:endParaRPr>
          </a:p>
          <a:p>
            <a:pPr marL="285750" indent="-285750" algn="just">
              <a:lnSpc>
                <a:spcPct val="150000"/>
              </a:lnSpc>
              <a:buClr>
                <a:schemeClr val="accent5">
                  <a:lumMod val="75000"/>
                </a:schemeClr>
              </a:buClr>
              <a:buFont typeface="Wingdings" panose="05000000000000000000" pitchFamily="2" charset="2"/>
              <a:buChar char="Ø"/>
            </a:pPr>
            <a:r>
              <a:rPr lang="zh-CN" altLang="en-US" sz="1800" dirty="0">
                <a:latin typeface="微软雅黑" panose="020B0503020204020204" pitchFamily="34" charset="-122"/>
                <a:ea typeface="微软雅黑" panose="020B0503020204020204" pitchFamily="34" charset="-122"/>
                <a:cs typeface="Arial" panose="020B0604020202020204" pitchFamily="34" charset="0"/>
              </a:rPr>
              <a:t>根据客户的需要，碧云天可提供从重组蛋白表达、多肽抗原的设计及合成、免疫动物、多克隆</a:t>
            </a:r>
            <a:r>
              <a:rPr lang="en-US" altLang="zh-CN" sz="1800" dirty="0">
                <a:latin typeface="微软雅黑" panose="020B0503020204020204" pitchFamily="34" charset="-122"/>
                <a:ea typeface="微软雅黑" panose="020B0503020204020204" pitchFamily="34" charset="-122"/>
                <a:cs typeface="Arial" panose="020B0604020202020204" pitchFamily="34" charset="0"/>
              </a:rPr>
              <a:t>/</a:t>
            </a:r>
            <a:r>
              <a:rPr lang="zh-CN" altLang="en-US" sz="1800" dirty="0">
                <a:latin typeface="微软雅黑" panose="020B0503020204020204" pitchFamily="34" charset="-122"/>
                <a:ea typeface="微软雅黑" panose="020B0503020204020204" pitchFamily="34" charset="-122"/>
                <a:cs typeface="Arial" panose="020B0604020202020204" pitchFamily="34" charset="0"/>
              </a:rPr>
              <a:t>单克隆抗体制备到抗体纯化、抗体检测、抗体修饰等全方位技术服务</a:t>
            </a:r>
            <a:r>
              <a:rPr lang="zh-CN" sz="1800" dirty="0">
                <a:latin typeface="微软雅黑" panose="020B0503020204020204" pitchFamily="34" charset="-122"/>
                <a:ea typeface="微软雅黑" panose="020B0503020204020204" pitchFamily="34" charset="-122"/>
                <a:cs typeface="Arial" panose="020B0604020202020204" pitchFamily="34" charset="0"/>
              </a:rPr>
              <a:t>。</a:t>
            </a:r>
          </a:p>
        </p:txBody>
      </p:sp>
      <p:sp>
        <p:nvSpPr>
          <p:cNvPr id="8"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solidFill>
                <a:latin typeface="微软雅黑" panose="020B0503020204020204" pitchFamily="34" charset="-122"/>
                <a:ea typeface="微软雅黑" panose="020B0503020204020204" pitchFamily="34" charset="-122"/>
              </a:rPr>
              <a:t>概述</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20</a:t>
            </a:fld>
            <a:r>
              <a:rPr lang="en-US" altLang="zh-CN" dirty="0"/>
              <a:t> | Presentation Title | Presenter Name | Date | Subject | Business Use Only</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单克隆抗体定制服务</a:t>
            </a:r>
          </a:p>
        </p:txBody>
      </p:sp>
      <p:sp>
        <p:nvSpPr>
          <p:cNvPr id="2" name="矩形 1"/>
          <p:cNvSpPr/>
          <p:nvPr/>
        </p:nvSpPr>
        <p:spPr>
          <a:xfrm>
            <a:off x="681594" y="1648965"/>
            <a:ext cx="2286000" cy="368300"/>
          </a:xfrm>
          <a:prstGeom prst="rect">
            <a:avLst/>
          </a:prstGeom>
        </p:spPr>
        <p:txBody>
          <a:bodyPr wrap="none">
            <a:spAutoFit/>
          </a:bodyPr>
          <a:lstStyle/>
          <a:p>
            <a:r>
              <a:rPr lang="en-US" altLang="zh-CN" sz="1800" b="1" dirty="0">
                <a:latin typeface="微软雅黑" panose="020B0503020204020204" pitchFamily="34" charset="-122"/>
                <a:ea typeface="微软雅黑" panose="020B0503020204020204" pitchFamily="34" charset="-122"/>
              </a:rPr>
              <a:t>5. </a:t>
            </a:r>
            <a:r>
              <a:rPr lang="zh-CN" altLang="en-US" sz="1800" b="1" dirty="0">
                <a:latin typeface="微软雅黑" panose="020B0503020204020204" pitchFamily="34" charset="-122"/>
                <a:ea typeface="微软雅黑" panose="020B0503020204020204" pitchFamily="34" charset="-122"/>
              </a:rPr>
              <a:t>单克隆抗体的生产</a:t>
            </a:r>
          </a:p>
        </p:txBody>
      </p:sp>
      <p:sp>
        <p:nvSpPr>
          <p:cNvPr id="9" name="圆角矩形 8"/>
          <p:cNvSpPr/>
          <p:nvPr/>
        </p:nvSpPr>
        <p:spPr>
          <a:xfrm>
            <a:off x="1675055" y="2419657"/>
            <a:ext cx="1980000" cy="468000"/>
          </a:xfrm>
          <a:prstGeom prst="roundRect">
            <a:avLst/>
          </a:prstGeom>
          <a:gradFill>
            <a:gsLst>
              <a:gs pos="0">
                <a:srgbClr val="DDEBCF"/>
              </a:gs>
              <a:gs pos="50000">
                <a:srgbClr val="9CB86E"/>
              </a:gs>
              <a:gs pos="100000">
                <a:srgbClr val="156B13"/>
              </a:gs>
            </a:gsLst>
            <a:lin ang="2700000" scaled="0"/>
          </a:gra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E593"/>
            </a:contourClr>
          </a:sp3d>
        </p:spPr>
        <p:style>
          <a:lnRef idx="1">
            <a:schemeClr val="accent2"/>
          </a:lnRef>
          <a:fillRef idx="3">
            <a:schemeClr val="accent2"/>
          </a:fillRef>
          <a:effectRef idx="2">
            <a:schemeClr val="accent2"/>
          </a:effectRef>
          <a:fontRef idx="minor">
            <a:schemeClr val="lt1"/>
          </a:fontRef>
        </p:style>
        <p:txBody>
          <a:bodyPr anchor="ctr">
            <a:sp3d/>
          </a:bodyPr>
          <a:lstStyle/>
          <a:p>
            <a:pPr algn="ctr" eaLnBrk="0" fontAlgn="ctr" hangingPunct="0">
              <a:spcBef>
                <a:spcPts val="0"/>
              </a:spcBef>
              <a:spcAft>
                <a:spcPts val="0"/>
              </a:spcAft>
              <a:buClr>
                <a:srgbClr val="FF0000"/>
              </a:buClr>
              <a:buSzPct val="70000"/>
              <a:buFont typeface="Wingdings" pitchFamily="2" charset="2"/>
              <a:buChar char="u"/>
              <a:defRPr/>
            </a:pPr>
            <a:endParaRPr lang="zh-CN" altLang="en-US" sz="1600" b="1">
              <a:solidFill>
                <a:schemeClr val="bg1"/>
              </a:solidFill>
              <a:latin typeface="微软雅黑" pitchFamily="34" charset="-122"/>
              <a:ea typeface="微软雅黑" pitchFamily="34" charset="-122"/>
            </a:endParaRPr>
          </a:p>
        </p:txBody>
      </p:sp>
      <p:sp>
        <p:nvSpPr>
          <p:cNvPr id="10" name="矩形 9"/>
          <p:cNvSpPr>
            <a:spLocks noChangeArrowheads="1"/>
          </p:cNvSpPr>
          <p:nvPr/>
        </p:nvSpPr>
        <p:spPr bwMode="auto">
          <a:xfrm>
            <a:off x="1729681" y="2427471"/>
            <a:ext cx="1758204" cy="369332"/>
          </a:xfrm>
          <a:prstGeom prst="rect">
            <a:avLst/>
          </a:prstGeom>
          <a:noFill/>
          <a:scene3d>
            <a:camera prst="orthographicFront"/>
            <a:lightRig rig="threePt" dir="t"/>
          </a:scene3d>
          <a:sp3d/>
        </p:spPr>
        <p:txBody>
          <a:bodyPr>
            <a:spAutoFit/>
          </a:bodyPr>
          <a:lstStyle/>
          <a:p>
            <a:pPr algn="ctr" fontAlgn="auto">
              <a:spcBef>
                <a:spcPts val="0"/>
              </a:spcBef>
              <a:spcAft>
                <a:spcPts val="0"/>
              </a:spcAft>
              <a:defRPr/>
            </a:pPr>
            <a:r>
              <a:rPr lang="zh-CN" altLang="en-US" sz="1800" dirty="0">
                <a:solidFill>
                  <a:srgbClr val="002060"/>
                </a:solidFill>
                <a:effectLst>
                  <a:reflection blurRad="6350" stA="50000" endA="300" endPos="50000" dist="60007" dir="5400000" sy="-100000" algn="bl" rotWithShape="0"/>
                </a:effectLst>
                <a:latin typeface="微软雅黑" pitchFamily="34" charset="-122"/>
                <a:ea typeface="微软雅黑" pitchFamily="34" charset="-122"/>
              </a:rPr>
              <a:t>体外培养</a:t>
            </a:r>
          </a:p>
        </p:txBody>
      </p:sp>
      <p:sp>
        <p:nvSpPr>
          <p:cNvPr id="11" name="圆角矩形 10"/>
          <p:cNvSpPr/>
          <p:nvPr/>
        </p:nvSpPr>
        <p:spPr bwMode="auto">
          <a:xfrm>
            <a:off x="1384782" y="2974387"/>
            <a:ext cx="2624467" cy="2343201"/>
          </a:xfrm>
          <a:prstGeom prst="roundRect">
            <a:avLst>
              <a:gd name="adj" fmla="val 5869"/>
            </a:avLst>
          </a:prstGeom>
          <a:solidFill>
            <a:schemeClr val="bg1">
              <a:alpha val="60000"/>
            </a:schemeClr>
          </a:solidFill>
          <a:ln w="38100">
            <a:gradFill>
              <a:gsLst>
                <a:gs pos="50000">
                  <a:srgbClr val="FFCF01"/>
                </a:gs>
                <a:gs pos="100000">
                  <a:srgbClr val="E22000"/>
                </a:gs>
              </a:gsLst>
              <a:lin ang="5400000" scaled="0"/>
            </a:gradFill>
          </a:ln>
          <a:effectLst>
            <a:outerShdw blurRad="225425" dist="38100" dir="5220000" algn="ctr">
              <a:srgbClr val="000000">
                <a:alpha val="33000"/>
              </a:srgbClr>
            </a:outerShdw>
          </a:effectLst>
          <a:scene3d>
            <a:camera prst="orthographicFront"/>
            <a:lightRig rig="flat" dir="t"/>
          </a:scene3d>
          <a:sp3d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sp3d/>
          </a:bodyPr>
          <a:lstStyle/>
          <a:p>
            <a:pPr marL="0" lvl="2" eaLnBrk="0" fontAlgn="ctr" hangingPunct="0">
              <a:spcBef>
                <a:spcPts val="0"/>
              </a:spcBef>
              <a:spcAft>
                <a:spcPts val="0"/>
              </a:spcAft>
              <a:buClr>
                <a:srgbClr val="FF0000"/>
              </a:buClr>
              <a:buSzPct val="70000"/>
              <a:tabLst>
                <a:tab pos="136525" algn="l"/>
              </a:tabLst>
              <a:defRPr/>
            </a:pPr>
            <a:r>
              <a:rPr lang="zh-CN" altLang="en-US" sz="1800" dirty="0">
                <a:solidFill>
                  <a:schemeClr val="tx1"/>
                </a:solidFill>
                <a:latin typeface="微软雅黑" panose="020B0503020204020204" pitchFamily="34" charset="-122"/>
                <a:ea typeface="微软雅黑" panose="020B0503020204020204" pitchFamily="34" charset="-122"/>
              </a:rPr>
              <a:t>从上清液中获取单克隆抗体。但此方法产量低，一般培养液内抗体含量为</a:t>
            </a:r>
            <a:r>
              <a:rPr lang="en-US" altLang="zh-CN" sz="1800" dirty="0">
                <a:solidFill>
                  <a:schemeClr val="tx1"/>
                </a:solidFill>
                <a:latin typeface="微软雅黑" panose="020B0503020204020204" pitchFamily="34" charset="-122"/>
                <a:ea typeface="微软雅黑" panose="020B0503020204020204" pitchFamily="34" charset="-122"/>
              </a:rPr>
              <a:t>10</a:t>
            </a:r>
            <a:r>
              <a:rPr lang="zh-CN" altLang="en-US" sz="1800" dirty="0">
                <a:solidFill>
                  <a:schemeClr val="tx1"/>
                </a:solidFill>
                <a:latin typeface="微软雅黑" panose="020B0503020204020204" pitchFamily="34" charset="-122"/>
                <a:ea typeface="微软雅黑" panose="020B0503020204020204" pitchFamily="34" charset="-122"/>
              </a:rPr>
              <a:t>～</a:t>
            </a:r>
            <a:r>
              <a:rPr lang="en-US" altLang="zh-CN" sz="1800" dirty="0">
                <a:solidFill>
                  <a:schemeClr val="tx1"/>
                </a:solidFill>
                <a:latin typeface="微软雅黑" panose="020B0503020204020204" pitchFamily="34" charset="-122"/>
                <a:ea typeface="微软雅黑" panose="020B0503020204020204" pitchFamily="34" charset="-122"/>
              </a:rPr>
              <a:t>60μg/ml</a:t>
            </a:r>
            <a:r>
              <a:rPr lang="zh-CN" altLang="en-US" sz="1800" dirty="0">
                <a:solidFill>
                  <a:schemeClr val="tx1"/>
                </a:solidFill>
                <a:latin typeface="微软雅黑" panose="020B0503020204020204" pitchFamily="34" charset="-122"/>
                <a:ea typeface="微软雅黑" panose="020B0503020204020204" pitchFamily="34" charset="-122"/>
              </a:rPr>
              <a:t>，如果大量生产，费用较高。</a:t>
            </a:r>
          </a:p>
          <a:p>
            <a:pPr marL="0" lvl="2" algn="ctr" eaLnBrk="0" fontAlgn="ctr" hangingPunct="0">
              <a:spcBef>
                <a:spcPts val="0"/>
              </a:spcBef>
              <a:spcAft>
                <a:spcPts val="0"/>
              </a:spcAft>
              <a:buClr>
                <a:srgbClr val="FF0000"/>
              </a:buClr>
              <a:buSzPct val="70000"/>
              <a:buFont typeface="Wingdings" pitchFamily="2" charset="2"/>
              <a:buChar char="n"/>
              <a:tabLst>
                <a:tab pos="136525" algn="l"/>
              </a:tabLst>
              <a:defRPr/>
            </a:pPr>
            <a:endParaRPr lang="zh-CN" altLang="en-US" sz="1400" dirty="0">
              <a:solidFill>
                <a:schemeClr val="tx1"/>
              </a:solidFill>
              <a:latin typeface="微软雅黑" pitchFamily="34" charset="-122"/>
              <a:ea typeface="微软雅黑" pitchFamily="34" charset="-122"/>
            </a:endParaRPr>
          </a:p>
        </p:txBody>
      </p:sp>
      <p:sp>
        <p:nvSpPr>
          <p:cNvPr id="12" name="圆角矩形 11"/>
          <p:cNvSpPr/>
          <p:nvPr/>
        </p:nvSpPr>
        <p:spPr>
          <a:xfrm>
            <a:off x="5091231" y="2431377"/>
            <a:ext cx="1980000" cy="468000"/>
          </a:xfrm>
          <a:prstGeom prst="roundRect">
            <a:avLst/>
          </a:prstGeom>
          <a:gradFill flip="none" rotWithShape="1">
            <a:gsLst>
              <a:gs pos="0">
                <a:srgbClr val="DDEBCF"/>
              </a:gs>
              <a:gs pos="50000">
                <a:srgbClr val="9CB86E"/>
              </a:gs>
              <a:gs pos="100000">
                <a:srgbClr val="156B13"/>
              </a:gs>
            </a:gsLst>
            <a:lin ang="2700000" scaled="0"/>
            <a:tileRect/>
          </a:gradFill>
          <a:ln w="25400">
            <a:noFill/>
          </a:ln>
          <a:effectLst>
            <a:outerShdw blurRad="225425" dist="38100" dir="5220000" algn="ctr">
              <a:srgbClr val="000000">
                <a:alpha val="33000"/>
              </a:srgbClr>
            </a:outerShdw>
          </a:effectLst>
          <a:scene3d>
            <a:camera prst="orthographicFront"/>
            <a:lightRig rig="flat" dir="t"/>
          </a:scene3d>
          <a:sp3d extrusionH="304800" contourW="19050">
            <a:bevelT prst="convex"/>
            <a:bevelB w="0" h="0"/>
            <a:contourClr>
              <a:srgbClr val="FFE593"/>
            </a:contourClr>
          </a:sp3d>
        </p:spPr>
        <p:style>
          <a:lnRef idx="1">
            <a:schemeClr val="accent2"/>
          </a:lnRef>
          <a:fillRef idx="3">
            <a:schemeClr val="accent2"/>
          </a:fillRef>
          <a:effectRef idx="2">
            <a:schemeClr val="accent2"/>
          </a:effectRef>
          <a:fontRef idx="minor">
            <a:schemeClr val="lt1"/>
          </a:fontRef>
        </p:style>
        <p:txBody>
          <a:bodyPr anchor="ctr">
            <a:sp3d/>
          </a:bodyPr>
          <a:lstStyle/>
          <a:p>
            <a:pPr algn="ctr" eaLnBrk="0" fontAlgn="ctr" hangingPunct="0">
              <a:spcBef>
                <a:spcPts val="0"/>
              </a:spcBef>
              <a:spcAft>
                <a:spcPts val="0"/>
              </a:spcAft>
              <a:buClr>
                <a:srgbClr val="FF0000"/>
              </a:buClr>
              <a:buSzPct val="70000"/>
              <a:buFont typeface="Wingdings" pitchFamily="2" charset="2"/>
              <a:buChar char="u"/>
              <a:defRPr/>
            </a:pPr>
            <a:endParaRPr lang="zh-CN" altLang="en-US" sz="1600" b="1">
              <a:solidFill>
                <a:schemeClr val="bg1"/>
              </a:solidFill>
              <a:latin typeface="微软雅黑" pitchFamily="34" charset="-122"/>
              <a:ea typeface="微软雅黑" pitchFamily="34" charset="-122"/>
            </a:endParaRPr>
          </a:p>
        </p:txBody>
      </p:sp>
      <p:sp>
        <p:nvSpPr>
          <p:cNvPr id="13" name="矩形 12"/>
          <p:cNvSpPr>
            <a:spLocks noChangeArrowheads="1"/>
          </p:cNvSpPr>
          <p:nvPr/>
        </p:nvSpPr>
        <p:spPr bwMode="auto">
          <a:xfrm>
            <a:off x="5202129" y="2467327"/>
            <a:ext cx="1758204" cy="369332"/>
          </a:xfrm>
          <a:prstGeom prst="rect">
            <a:avLst/>
          </a:prstGeom>
          <a:noFill/>
          <a:scene3d>
            <a:camera prst="orthographicFront"/>
            <a:lightRig rig="threePt" dir="t"/>
          </a:scene3d>
          <a:sp3d/>
        </p:spPr>
        <p:txBody>
          <a:bodyPr>
            <a:spAutoFit/>
          </a:bodyPr>
          <a:lstStyle/>
          <a:p>
            <a:pPr algn="ctr" fontAlgn="auto">
              <a:spcBef>
                <a:spcPts val="0"/>
              </a:spcBef>
              <a:spcAft>
                <a:spcPts val="0"/>
              </a:spcAft>
              <a:defRPr/>
            </a:pPr>
            <a:r>
              <a:rPr lang="zh-CN" altLang="en-US" sz="1800" dirty="0">
                <a:solidFill>
                  <a:srgbClr val="002060"/>
                </a:solidFill>
                <a:effectLst>
                  <a:reflection blurRad="6350" stA="50000" endA="300" endPos="50000" dist="60007" dir="5400000" sy="-100000" algn="bl" rotWithShape="0"/>
                </a:effectLst>
                <a:latin typeface="微软雅黑" pitchFamily="34" charset="-122"/>
                <a:ea typeface="微软雅黑" pitchFamily="34" charset="-122"/>
              </a:rPr>
              <a:t>体内接种</a:t>
            </a:r>
          </a:p>
        </p:txBody>
      </p:sp>
      <p:sp>
        <p:nvSpPr>
          <p:cNvPr id="14" name="圆角矩形 13"/>
          <p:cNvSpPr/>
          <p:nvPr/>
        </p:nvSpPr>
        <p:spPr bwMode="auto">
          <a:xfrm>
            <a:off x="4857231" y="3014244"/>
            <a:ext cx="2448000" cy="2303344"/>
          </a:xfrm>
          <a:prstGeom prst="roundRect">
            <a:avLst>
              <a:gd name="adj" fmla="val 5869"/>
            </a:avLst>
          </a:prstGeom>
          <a:solidFill>
            <a:schemeClr val="bg1">
              <a:alpha val="60000"/>
            </a:schemeClr>
          </a:solidFill>
          <a:ln w="38100">
            <a:gradFill>
              <a:gsLst>
                <a:gs pos="50000">
                  <a:srgbClr val="FFCF01"/>
                </a:gs>
                <a:gs pos="100000">
                  <a:srgbClr val="E22000"/>
                </a:gs>
              </a:gsLst>
              <a:lin ang="5400000" scaled="0"/>
            </a:gradFill>
          </a:ln>
          <a:effectLst>
            <a:outerShdw blurRad="225425" dist="38100" dir="5220000" algn="ctr">
              <a:srgbClr val="000000">
                <a:alpha val="33000"/>
              </a:srgbClr>
            </a:outerShdw>
          </a:effectLst>
          <a:scene3d>
            <a:camera prst="orthographicFront"/>
            <a:lightRig rig="flat" dir="t"/>
          </a:scene3d>
          <a:sp3d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sp3d/>
          </a:bodyPr>
          <a:lstStyle/>
          <a:p>
            <a:pPr algn="just">
              <a:lnSpc>
                <a:spcPct val="150000"/>
              </a:lnSpc>
            </a:pPr>
            <a:r>
              <a:rPr lang="zh-CN" altLang="en-US" sz="1800" dirty="0">
                <a:solidFill>
                  <a:schemeClr val="tx1"/>
                </a:solidFill>
                <a:latin typeface="微软雅黑" panose="020B0503020204020204" pitchFamily="34" charset="-122"/>
                <a:ea typeface="微软雅黑" panose="020B0503020204020204" pitchFamily="34" charset="-122"/>
              </a:rPr>
              <a:t>通过体内接种杂交瘤细胞，制备腹水或血清。</a:t>
            </a:r>
            <a:endParaRPr lang="en-US" altLang="zh-CN" sz="1800" dirty="0">
              <a:solidFill>
                <a:schemeClr val="tx1"/>
              </a:solidFill>
              <a:latin typeface="微软雅黑" panose="020B0503020204020204" pitchFamily="34" charset="-122"/>
              <a:ea typeface="微软雅黑" panose="020B0503020204020204" pitchFamily="34" charset="-122"/>
            </a:endParaRPr>
          </a:p>
          <a:p>
            <a:pPr algn="just">
              <a:lnSpc>
                <a:spcPct val="150000"/>
              </a:lnSpc>
            </a:pPr>
            <a:r>
              <a:rPr lang="zh-CN" altLang="en-US" sz="1800" dirty="0">
                <a:solidFill>
                  <a:schemeClr val="tx1"/>
                </a:solidFill>
                <a:latin typeface="微软雅黑" panose="020B0503020204020204" pitchFamily="34" charset="-122"/>
                <a:ea typeface="微软雅黑" panose="020B0503020204020204" pitchFamily="34" charset="-122"/>
              </a:rPr>
              <a:t>①实体瘤法</a:t>
            </a:r>
            <a:endParaRPr lang="en-US" altLang="zh-CN" sz="1800" dirty="0">
              <a:solidFill>
                <a:schemeClr val="tx1"/>
              </a:solidFill>
              <a:latin typeface="微软雅黑" panose="020B0503020204020204" pitchFamily="34" charset="-122"/>
              <a:ea typeface="微软雅黑" panose="020B0503020204020204" pitchFamily="34" charset="-122"/>
            </a:endParaRPr>
          </a:p>
          <a:p>
            <a:pPr algn="just">
              <a:lnSpc>
                <a:spcPct val="150000"/>
              </a:lnSpc>
            </a:pPr>
            <a:r>
              <a:rPr lang="zh-CN" altLang="en-US" sz="1800" dirty="0">
                <a:solidFill>
                  <a:schemeClr val="tx1"/>
                </a:solidFill>
                <a:latin typeface="微软雅黑" panose="020B0503020204020204" pitchFamily="34" charset="-122"/>
                <a:ea typeface="微软雅黑" panose="020B0503020204020204" pitchFamily="34" charset="-122"/>
              </a:rPr>
              <a:t>②腹水的制备</a:t>
            </a:r>
          </a:p>
          <a:p>
            <a:pPr marL="0" lvl="2" algn="ctr" eaLnBrk="0" fontAlgn="ctr" hangingPunct="0">
              <a:spcBef>
                <a:spcPts val="0"/>
              </a:spcBef>
              <a:spcAft>
                <a:spcPts val="0"/>
              </a:spcAft>
              <a:buClr>
                <a:srgbClr val="FF0000"/>
              </a:buClr>
              <a:buSzPct val="70000"/>
              <a:buFont typeface="Wingdings" pitchFamily="2" charset="2"/>
              <a:buChar char="n"/>
              <a:tabLst>
                <a:tab pos="136525" algn="l"/>
              </a:tabLst>
              <a:defRPr/>
            </a:pPr>
            <a:endParaRPr lang="zh-CN" altLang="en-US" sz="1400" dirty="0">
              <a:solidFill>
                <a:schemeClr val="tx1"/>
              </a:solidFill>
              <a:latin typeface="微软雅黑" pitchFamily="34" charset="-122"/>
              <a:ea typeface="微软雅黑" pitchFamily="34" charset="-122"/>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15248F22-046B-4615-BFB2-8AB5D1B08977}" type="slidenum">
              <a:rPr lang="en-US" altLang="zh-CN"/>
              <a:t>21</a:t>
            </a:fld>
            <a:r>
              <a:rPr lang="en-US" altLang="zh-CN" dirty="0"/>
              <a:t> | Presentation Title | Presenter Name | Date | Subject | Business Use Only</a:t>
            </a:r>
          </a:p>
        </p:txBody>
      </p:sp>
      <p:sp>
        <p:nvSpPr>
          <p:cNvPr id="5" name="TextBox 4"/>
          <p:cNvSpPr txBox="1"/>
          <p:nvPr/>
        </p:nvSpPr>
        <p:spPr>
          <a:xfrm>
            <a:off x="750003" y="4669958"/>
            <a:ext cx="6076438" cy="923330"/>
          </a:xfrm>
          <a:prstGeom prst="rect">
            <a:avLst/>
          </a:prstGeom>
          <a:noFill/>
        </p:spPr>
        <p:txBody>
          <a:bodyPr wrap="square" rtlCol="0">
            <a:spAutoFit/>
          </a:bodyPr>
          <a:lstStyle/>
          <a:p>
            <a:pPr>
              <a:lnSpc>
                <a:spcPct val="150000"/>
              </a:lnSpc>
            </a:pPr>
            <a:r>
              <a:rPr lang="zh-CN" altLang="en-US" sz="1800" b="1" dirty="0">
                <a:solidFill>
                  <a:schemeClr val="tx1"/>
                </a:solidFill>
                <a:latin typeface="华文宋体" pitchFamily="2" charset="-122"/>
                <a:ea typeface="华文宋体" pitchFamily="2" charset="-122"/>
              </a:rPr>
              <a:t>附件</a:t>
            </a:r>
            <a:r>
              <a:rPr lang="en-US" altLang="zh-CN" sz="1800" dirty="0">
                <a:latin typeface="华文宋体" pitchFamily="2" charset="-122"/>
                <a:ea typeface="华文宋体" pitchFamily="2" charset="-122"/>
              </a:rPr>
              <a:t>《</a:t>
            </a:r>
            <a:r>
              <a:rPr lang="zh-CN" altLang="en-US" sz="1800" dirty="0">
                <a:latin typeface="华文宋体" pitchFamily="2" charset="-122"/>
                <a:ea typeface="华文宋体" pitchFamily="2" charset="-122"/>
              </a:rPr>
              <a:t>碧云天兔多克隆抗体定制技术服务询价单</a:t>
            </a:r>
            <a:r>
              <a:rPr lang="en-US" altLang="zh-CN" sz="1800" dirty="0">
                <a:latin typeface="华文宋体" pitchFamily="2" charset="-122"/>
                <a:ea typeface="华文宋体" pitchFamily="2" charset="-122"/>
              </a:rPr>
              <a:t>》</a:t>
            </a:r>
          </a:p>
          <a:p>
            <a:pPr>
              <a:lnSpc>
                <a:spcPct val="150000"/>
              </a:lnSpc>
            </a:pPr>
            <a:r>
              <a:rPr lang="en-US" altLang="zh-CN" sz="1800" dirty="0">
                <a:latin typeface="华文宋体" pitchFamily="2" charset="-122"/>
                <a:ea typeface="华文宋体" pitchFamily="2" charset="-122"/>
              </a:rPr>
              <a:t>        《</a:t>
            </a:r>
            <a:r>
              <a:rPr lang="zh-CN" altLang="en-US" sz="1800" dirty="0">
                <a:latin typeface="华文宋体" pitchFamily="2" charset="-122"/>
                <a:ea typeface="华文宋体" pitchFamily="2" charset="-122"/>
              </a:rPr>
              <a:t>碧云天抗体定制服务材料信息表</a:t>
            </a:r>
            <a:r>
              <a:rPr lang="en-US" altLang="zh-CN" sz="1800" dirty="0">
                <a:latin typeface="华文宋体" pitchFamily="2" charset="-122"/>
                <a:ea typeface="华文宋体" pitchFamily="2" charset="-122"/>
              </a:rPr>
              <a:t>》</a:t>
            </a:r>
          </a:p>
        </p:txBody>
      </p:sp>
      <p:sp>
        <p:nvSpPr>
          <p:cNvPr id="24"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服务流程</a:t>
            </a:r>
          </a:p>
        </p:txBody>
      </p:sp>
      <p:sp>
        <p:nvSpPr>
          <p:cNvPr id="2" name="TextBox 1"/>
          <p:cNvSpPr txBox="1"/>
          <p:nvPr/>
        </p:nvSpPr>
        <p:spPr>
          <a:xfrm>
            <a:off x="2792130" y="1393232"/>
            <a:ext cx="4034093" cy="368300"/>
          </a:xfrm>
          <a:prstGeom prst="rect">
            <a:avLst/>
          </a:prstGeom>
          <a:noFill/>
        </p:spPr>
        <p:txBody>
          <a:bodyPr wrap="square" rtlCol="0">
            <a:spAutoFit/>
          </a:bodyPr>
          <a:lstStyle/>
          <a:p>
            <a:r>
              <a:rPr lang="zh-CN" altLang="en-US" sz="1800" b="1" dirty="0">
                <a:latin typeface="微软雅黑" panose="020B0503020204020204" pitchFamily="34" charset="-122"/>
                <a:ea typeface="微软雅黑" panose="020B0503020204020204" pitchFamily="34" charset="-122"/>
              </a:rPr>
              <a:t>兔多克隆抗体定制服务流程</a:t>
            </a:r>
          </a:p>
        </p:txBody>
      </p:sp>
      <p:graphicFrame>
        <p:nvGraphicFramePr>
          <p:cNvPr id="27" name="图示 26"/>
          <p:cNvGraphicFramePr/>
          <p:nvPr/>
        </p:nvGraphicFramePr>
        <p:xfrm>
          <a:off x="1044404" y="1981738"/>
          <a:ext cx="7054435" cy="2125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15248F22-046B-4615-BFB2-8AB5D1B08977}" type="slidenum">
              <a:rPr lang="en-US" altLang="zh-CN"/>
              <a:t>22</a:t>
            </a:fld>
            <a:r>
              <a:rPr lang="en-US" altLang="zh-CN" dirty="0"/>
              <a:t> | Presentation Title | Presenter Name | Date | Subject | Business Use Only</a:t>
            </a:r>
          </a:p>
        </p:txBody>
      </p:sp>
      <p:sp>
        <p:nvSpPr>
          <p:cNvPr id="5" name="TextBox 4"/>
          <p:cNvSpPr txBox="1"/>
          <p:nvPr/>
        </p:nvSpPr>
        <p:spPr>
          <a:xfrm>
            <a:off x="755718" y="4729648"/>
            <a:ext cx="6076438" cy="923330"/>
          </a:xfrm>
          <a:prstGeom prst="rect">
            <a:avLst/>
          </a:prstGeom>
          <a:noFill/>
        </p:spPr>
        <p:txBody>
          <a:bodyPr wrap="square" rtlCol="0">
            <a:spAutoFit/>
          </a:bodyPr>
          <a:lstStyle/>
          <a:p>
            <a:pPr>
              <a:lnSpc>
                <a:spcPct val="150000"/>
              </a:lnSpc>
            </a:pPr>
            <a:r>
              <a:rPr lang="zh-CN" altLang="en-US" sz="1800" b="1" dirty="0">
                <a:solidFill>
                  <a:schemeClr val="tx1"/>
                </a:solidFill>
                <a:latin typeface="华文宋体" pitchFamily="2" charset="-122"/>
                <a:ea typeface="华文宋体" pitchFamily="2" charset="-122"/>
              </a:rPr>
              <a:t>附件</a:t>
            </a:r>
            <a:r>
              <a:rPr lang="en-US" altLang="zh-CN" sz="1800" dirty="0">
                <a:latin typeface="华文宋体" pitchFamily="2" charset="-122"/>
                <a:ea typeface="华文宋体" pitchFamily="2" charset="-122"/>
              </a:rPr>
              <a:t>《</a:t>
            </a:r>
            <a:r>
              <a:rPr lang="zh-CN" altLang="en-US" sz="1800" dirty="0">
                <a:latin typeface="华文宋体" pitchFamily="2" charset="-122"/>
                <a:ea typeface="华文宋体" pitchFamily="2" charset="-122"/>
              </a:rPr>
              <a:t>碧云天鼠单克隆抗体定制技术服务询价单</a:t>
            </a:r>
            <a:r>
              <a:rPr lang="en-US" altLang="zh-CN" sz="1800" dirty="0">
                <a:latin typeface="华文宋体" pitchFamily="2" charset="-122"/>
                <a:ea typeface="华文宋体" pitchFamily="2" charset="-122"/>
              </a:rPr>
              <a:t>》</a:t>
            </a:r>
          </a:p>
          <a:p>
            <a:pPr>
              <a:lnSpc>
                <a:spcPct val="150000"/>
              </a:lnSpc>
            </a:pPr>
            <a:r>
              <a:rPr lang="en-US" altLang="zh-CN" sz="1800" dirty="0">
                <a:latin typeface="华文宋体" pitchFamily="2" charset="-122"/>
                <a:ea typeface="华文宋体" pitchFamily="2" charset="-122"/>
              </a:rPr>
              <a:t>        《</a:t>
            </a:r>
            <a:r>
              <a:rPr lang="zh-CN" altLang="en-US" sz="1800" dirty="0">
                <a:latin typeface="华文宋体" pitchFamily="2" charset="-122"/>
                <a:ea typeface="华文宋体" pitchFamily="2" charset="-122"/>
              </a:rPr>
              <a:t>碧云天抗体定制服务材料信息表</a:t>
            </a:r>
            <a:r>
              <a:rPr lang="en-US" altLang="zh-CN" sz="1800" dirty="0">
                <a:latin typeface="华文宋体" pitchFamily="2" charset="-122"/>
                <a:ea typeface="华文宋体" pitchFamily="2" charset="-122"/>
              </a:rPr>
              <a:t>》</a:t>
            </a:r>
          </a:p>
        </p:txBody>
      </p:sp>
      <p:sp>
        <p:nvSpPr>
          <p:cNvPr id="24"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服务流程</a:t>
            </a:r>
          </a:p>
        </p:txBody>
      </p:sp>
      <p:sp>
        <p:nvSpPr>
          <p:cNvPr id="2" name="TextBox 1"/>
          <p:cNvSpPr txBox="1"/>
          <p:nvPr/>
        </p:nvSpPr>
        <p:spPr>
          <a:xfrm>
            <a:off x="2885475" y="1248452"/>
            <a:ext cx="4034093" cy="368300"/>
          </a:xfrm>
          <a:prstGeom prst="rect">
            <a:avLst/>
          </a:prstGeom>
          <a:noFill/>
        </p:spPr>
        <p:txBody>
          <a:bodyPr wrap="square" rtlCol="0">
            <a:spAutoFit/>
          </a:bodyPr>
          <a:lstStyle/>
          <a:p>
            <a:r>
              <a:rPr lang="zh-CN" altLang="en-US" sz="1800" b="1" dirty="0">
                <a:latin typeface="微软雅黑" panose="020B0503020204020204" pitchFamily="34" charset="-122"/>
                <a:ea typeface="微软雅黑" panose="020B0503020204020204" pitchFamily="34" charset="-122"/>
              </a:rPr>
              <a:t>鼠单克隆抗体定制服务流程</a:t>
            </a:r>
          </a:p>
        </p:txBody>
      </p:sp>
      <p:grpSp>
        <p:nvGrpSpPr>
          <p:cNvPr id="3" name="组合 2"/>
          <p:cNvGrpSpPr/>
          <p:nvPr/>
        </p:nvGrpSpPr>
        <p:grpSpPr>
          <a:xfrm>
            <a:off x="777240" y="2246630"/>
            <a:ext cx="7573010" cy="1733550"/>
            <a:chOff x="1204" y="3078"/>
            <a:chExt cx="11926" cy="2730"/>
          </a:xfrm>
        </p:grpSpPr>
        <p:grpSp>
          <p:nvGrpSpPr>
            <p:cNvPr id="40" name="组合 39"/>
            <p:cNvGrpSpPr/>
            <p:nvPr/>
          </p:nvGrpSpPr>
          <p:grpSpPr>
            <a:xfrm>
              <a:off x="1204" y="3078"/>
              <a:ext cx="11927" cy="2730"/>
              <a:chOff x="626130" y="1954240"/>
              <a:chExt cx="7573932" cy="1733469"/>
            </a:xfrm>
          </p:grpSpPr>
          <p:sp>
            <p:nvSpPr>
              <p:cNvPr id="41" name="圆角矩形 40"/>
              <p:cNvSpPr/>
              <p:nvPr/>
            </p:nvSpPr>
            <p:spPr>
              <a:xfrm>
                <a:off x="626130" y="1954241"/>
                <a:ext cx="1512168" cy="576064"/>
              </a:xfrm>
              <a:prstGeom prst="roundRect">
                <a:avLst/>
              </a:prstGeom>
              <a:solidFill>
                <a:srgbClr val="285EA0"/>
              </a:solidFill>
              <a:ln w="6350" cap="flat" cmpd="sng" algn="ctr">
                <a:solidFill>
                  <a:srgbClr val="2256B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 lastClr="FFFFFF"/>
                  </a:solidFill>
                  <a:effectLst/>
                  <a:uLnTx/>
                  <a:uFillTx/>
                  <a:latin typeface="华文中宋" pitchFamily="2" charset="-122"/>
                  <a:ea typeface="华文中宋" pitchFamily="2" charset="-122"/>
                  <a:cs typeface="+mn-cs"/>
                </a:endParaRPr>
              </a:p>
            </p:txBody>
          </p:sp>
          <p:sp>
            <p:nvSpPr>
              <p:cNvPr id="42" name="TextBox 41"/>
              <p:cNvSpPr txBox="1"/>
              <p:nvPr/>
            </p:nvSpPr>
            <p:spPr>
              <a:xfrm>
                <a:off x="770146" y="1973762"/>
                <a:ext cx="1224136" cy="58477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lang="zh-CN" altLang="en-US" sz="1600" kern="0" dirty="0">
                    <a:solidFill>
                      <a:sysClr val="window" lastClr="FFFFFF"/>
                    </a:solidFill>
                    <a:latin typeface="微软雅黑" panose="020B0503020204020204" pitchFamily="34" charset="-122"/>
                    <a:ea typeface="微软雅黑" panose="020B0503020204020204" pitchFamily="34" charset="-122"/>
                  </a:rPr>
                  <a:t>抗原分析及设计</a:t>
                </a:r>
                <a:endParaRPr kumimoji="0" lang="zh-CN" altLang="en-US"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43" name="右箭头 42"/>
              <p:cNvSpPr/>
              <p:nvPr/>
            </p:nvSpPr>
            <p:spPr>
              <a:xfrm>
                <a:off x="2188798" y="2094650"/>
                <a:ext cx="383085" cy="295246"/>
              </a:xfrm>
              <a:prstGeom prst="rightArrow">
                <a:avLst/>
              </a:prstGeom>
              <a:solidFill>
                <a:srgbClr val="1F497D">
                  <a:lumMod val="40000"/>
                  <a:lumOff val="60000"/>
                </a:srgbClr>
              </a:solidFill>
              <a:ln w="6350" cap="flat" cmpd="sng" algn="ctr">
                <a:solidFill>
                  <a:srgbClr val="1F497D">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4" name="圆角矩形 43"/>
              <p:cNvSpPr/>
              <p:nvPr/>
            </p:nvSpPr>
            <p:spPr>
              <a:xfrm>
                <a:off x="2627784" y="1954240"/>
                <a:ext cx="1512168" cy="576064"/>
              </a:xfrm>
              <a:prstGeom prst="roundRect">
                <a:avLst/>
              </a:prstGeom>
              <a:solidFill>
                <a:srgbClr val="285EA0"/>
              </a:solidFill>
              <a:ln w="6350" cap="flat" cmpd="sng" algn="ctr">
                <a:solidFill>
                  <a:srgbClr val="2256B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 lastClr="FFFFFF"/>
                  </a:solidFill>
                  <a:effectLst/>
                  <a:uLnTx/>
                  <a:uFillTx/>
                  <a:latin typeface="华文中宋" pitchFamily="2" charset="-122"/>
                  <a:ea typeface="华文中宋" pitchFamily="2" charset="-122"/>
                  <a:cs typeface="+mn-cs"/>
                </a:endParaRPr>
              </a:p>
            </p:txBody>
          </p:sp>
          <p:sp>
            <p:nvSpPr>
              <p:cNvPr id="45" name="TextBox 44"/>
              <p:cNvSpPr txBox="1"/>
              <p:nvPr/>
            </p:nvSpPr>
            <p:spPr>
              <a:xfrm>
                <a:off x="2746936" y="2051342"/>
                <a:ext cx="1224136"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lang="zh-CN" altLang="en-US" sz="1600" kern="0" dirty="0">
                    <a:solidFill>
                      <a:sysClr val="window" lastClr="FFFFFF"/>
                    </a:solidFill>
                    <a:latin typeface="微软雅黑" panose="020B0503020204020204" pitchFamily="34" charset="-122"/>
                    <a:ea typeface="微软雅黑" panose="020B0503020204020204" pitchFamily="34" charset="-122"/>
                  </a:rPr>
                  <a:t>抗原制备</a:t>
                </a:r>
                <a:endParaRPr kumimoji="0" lang="zh-CN" altLang="en-US"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46" name="右箭头 45"/>
              <p:cNvSpPr/>
              <p:nvPr/>
            </p:nvSpPr>
            <p:spPr>
              <a:xfrm>
                <a:off x="4205022" y="2094651"/>
                <a:ext cx="383085" cy="295246"/>
              </a:xfrm>
              <a:prstGeom prst="rightArrow">
                <a:avLst/>
              </a:prstGeom>
              <a:solidFill>
                <a:srgbClr val="1F497D">
                  <a:lumMod val="40000"/>
                  <a:lumOff val="60000"/>
                </a:srgbClr>
              </a:solidFill>
              <a:ln w="6350" cap="flat" cmpd="sng" algn="ctr">
                <a:solidFill>
                  <a:srgbClr val="1F497D">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47" name="圆角矩形 46"/>
              <p:cNvSpPr/>
              <p:nvPr/>
            </p:nvSpPr>
            <p:spPr>
              <a:xfrm>
                <a:off x="4644008" y="1954241"/>
                <a:ext cx="1512168" cy="576064"/>
              </a:xfrm>
              <a:prstGeom prst="roundRect">
                <a:avLst/>
              </a:prstGeom>
              <a:solidFill>
                <a:srgbClr val="285EA0"/>
              </a:solidFill>
              <a:ln w="6350" cap="flat" cmpd="sng" algn="ctr">
                <a:solidFill>
                  <a:srgbClr val="2256B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 lastClr="FFFFFF"/>
                  </a:solidFill>
                  <a:effectLst/>
                  <a:uLnTx/>
                  <a:uFillTx/>
                  <a:latin typeface="华文中宋" pitchFamily="2" charset="-122"/>
                  <a:ea typeface="华文中宋" pitchFamily="2" charset="-122"/>
                  <a:cs typeface="+mn-cs"/>
                </a:endParaRPr>
              </a:p>
            </p:txBody>
          </p:sp>
          <p:sp>
            <p:nvSpPr>
              <p:cNvPr id="48" name="TextBox 47"/>
              <p:cNvSpPr txBox="1"/>
              <p:nvPr/>
            </p:nvSpPr>
            <p:spPr>
              <a:xfrm>
                <a:off x="4788024" y="2055632"/>
                <a:ext cx="1224136"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lang="zh-CN" altLang="en-US" sz="1600" kern="0" dirty="0">
                    <a:solidFill>
                      <a:sysClr val="window" lastClr="FFFFFF"/>
                    </a:solidFill>
                    <a:latin typeface="微软雅黑" panose="020B0503020204020204" pitchFamily="34" charset="-122"/>
                    <a:ea typeface="微软雅黑" panose="020B0503020204020204" pitchFamily="34" charset="-122"/>
                  </a:rPr>
                  <a:t>动物免疫</a:t>
                </a:r>
                <a:endParaRPr kumimoji="0" lang="zh-CN" altLang="en-US"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49" name="右箭头 48"/>
              <p:cNvSpPr/>
              <p:nvPr/>
            </p:nvSpPr>
            <p:spPr>
              <a:xfrm>
                <a:off x="6248908" y="2094652"/>
                <a:ext cx="383085" cy="295246"/>
              </a:xfrm>
              <a:prstGeom prst="rightArrow">
                <a:avLst/>
              </a:prstGeom>
              <a:solidFill>
                <a:srgbClr val="1F497D">
                  <a:lumMod val="40000"/>
                  <a:lumOff val="60000"/>
                </a:srgbClr>
              </a:solidFill>
              <a:ln w="6350" cap="flat" cmpd="sng" algn="ctr">
                <a:solidFill>
                  <a:srgbClr val="1F497D">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0" name="圆角矩形 49"/>
              <p:cNvSpPr/>
              <p:nvPr/>
            </p:nvSpPr>
            <p:spPr>
              <a:xfrm>
                <a:off x="6687894" y="1954242"/>
                <a:ext cx="1512168" cy="576064"/>
              </a:xfrm>
              <a:prstGeom prst="roundRect">
                <a:avLst/>
              </a:prstGeom>
              <a:solidFill>
                <a:srgbClr val="285EA0"/>
              </a:solidFill>
              <a:ln w="6350" cap="flat" cmpd="sng" algn="ctr">
                <a:solidFill>
                  <a:srgbClr val="2256B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 lastClr="FFFFFF"/>
                  </a:solidFill>
                  <a:effectLst/>
                  <a:uLnTx/>
                  <a:uFillTx/>
                  <a:latin typeface="华文中宋" pitchFamily="2" charset="-122"/>
                  <a:ea typeface="华文中宋" pitchFamily="2" charset="-122"/>
                  <a:cs typeface="+mn-cs"/>
                </a:endParaRPr>
              </a:p>
            </p:txBody>
          </p:sp>
          <p:sp>
            <p:nvSpPr>
              <p:cNvPr id="51" name="TextBox 50"/>
              <p:cNvSpPr txBox="1"/>
              <p:nvPr/>
            </p:nvSpPr>
            <p:spPr>
              <a:xfrm>
                <a:off x="6824971" y="2069130"/>
                <a:ext cx="1224136"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lang="zh-CN" altLang="en-US" sz="1600" kern="0" dirty="0">
                    <a:solidFill>
                      <a:sysClr val="window" lastClr="FFFFFF"/>
                    </a:solidFill>
                    <a:latin typeface="微软雅黑" panose="020B0503020204020204" pitchFamily="34" charset="-122"/>
                    <a:ea typeface="微软雅黑" panose="020B0503020204020204" pitchFamily="34" charset="-122"/>
                  </a:rPr>
                  <a:t>效价检测</a:t>
                </a:r>
                <a:endParaRPr kumimoji="0" lang="zh-CN" altLang="en-US"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52" name="下箭头 51"/>
              <p:cNvSpPr/>
              <p:nvPr/>
            </p:nvSpPr>
            <p:spPr>
              <a:xfrm>
                <a:off x="7296378" y="2605733"/>
                <a:ext cx="295200" cy="381600"/>
              </a:xfrm>
              <a:prstGeom prst="downArrow">
                <a:avLst/>
              </a:prstGeom>
              <a:solidFill>
                <a:srgbClr val="1F497D">
                  <a:lumMod val="40000"/>
                  <a:lumOff val="60000"/>
                </a:srgbClr>
              </a:solidFill>
              <a:ln w="6350" cap="flat" cmpd="sng" algn="ctr">
                <a:solidFill>
                  <a:srgbClr val="1F497D">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3" name="圆角矩形 52"/>
              <p:cNvSpPr/>
              <p:nvPr/>
            </p:nvSpPr>
            <p:spPr>
              <a:xfrm>
                <a:off x="6680955" y="3074212"/>
                <a:ext cx="1512168" cy="576064"/>
              </a:xfrm>
              <a:prstGeom prst="roundRect">
                <a:avLst/>
              </a:prstGeom>
              <a:solidFill>
                <a:srgbClr val="285EA0"/>
              </a:solidFill>
              <a:ln w="6350" cap="flat" cmpd="sng" algn="ctr">
                <a:solidFill>
                  <a:srgbClr val="2256B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 lastClr="FFFFFF"/>
                  </a:solidFill>
                  <a:effectLst/>
                  <a:uLnTx/>
                  <a:uFillTx/>
                  <a:latin typeface="华文中宋" pitchFamily="2" charset="-122"/>
                  <a:ea typeface="华文中宋" pitchFamily="2" charset="-122"/>
                  <a:cs typeface="+mn-cs"/>
                </a:endParaRPr>
              </a:p>
            </p:txBody>
          </p:sp>
          <p:sp>
            <p:nvSpPr>
              <p:cNvPr id="54" name="TextBox 53"/>
              <p:cNvSpPr txBox="1"/>
              <p:nvPr/>
            </p:nvSpPr>
            <p:spPr>
              <a:xfrm>
                <a:off x="6842948" y="3209640"/>
                <a:ext cx="1224136"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克隆扩增</a:t>
                </a:r>
              </a:p>
            </p:txBody>
          </p:sp>
          <p:sp>
            <p:nvSpPr>
              <p:cNvPr id="55" name="左箭头 54"/>
              <p:cNvSpPr/>
              <p:nvPr/>
            </p:nvSpPr>
            <p:spPr>
              <a:xfrm>
                <a:off x="6222891" y="3247721"/>
                <a:ext cx="381600" cy="295200"/>
              </a:xfrm>
              <a:prstGeom prst="leftArrow">
                <a:avLst/>
              </a:prstGeom>
              <a:solidFill>
                <a:srgbClr val="1F497D">
                  <a:lumMod val="40000"/>
                  <a:lumOff val="60000"/>
                </a:srgbClr>
              </a:solidFill>
              <a:ln w="6350" cap="flat" cmpd="sng" algn="ctr">
                <a:solidFill>
                  <a:srgbClr val="1F497D">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6" name="圆角矩形 55"/>
              <p:cNvSpPr/>
              <p:nvPr/>
            </p:nvSpPr>
            <p:spPr>
              <a:xfrm>
                <a:off x="4644008" y="3069857"/>
                <a:ext cx="1512168" cy="576064"/>
              </a:xfrm>
              <a:prstGeom prst="roundRect">
                <a:avLst/>
              </a:prstGeom>
              <a:solidFill>
                <a:srgbClr val="285EA0"/>
              </a:solidFill>
              <a:ln w="6350" cap="flat" cmpd="sng" algn="ctr">
                <a:solidFill>
                  <a:srgbClr val="2256B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 lastClr="FFFFFF"/>
                  </a:solidFill>
                  <a:effectLst/>
                  <a:uLnTx/>
                  <a:uFillTx/>
                  <a:latin typeface="华文中宋" pitchFamily="2" charset="-122"/>
                  <a:ea typeface="华文中宋" pitchFamily="2" charset="-122"/>
                  <a:cs typeface="+mn-cs"/>
                </a:endParaRPr>
              </a:p>
            </p:txBody>
          </p:sp>
          <p:sp>
            <p:nvSpPr>
              <p:cNvPr id="57" name="TextBox 56"/>
              <p:cNvSpPr txBox="1"/>
              <p:nvPr/>
            </p:nvSpPr>
            <p:spPr>
              <a:xfrm>
                <a:off x="4742358" y="3188612"/>
                <a:ext cx="1224136"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lang="zh-CN" altLang="en-US" sz="1600" kern="0" dirty="0">
                    <a:solidFill>
                      <a:sysClr val="window" lastClr="FFFFFF"/>
                    </a:solidFill>
                    <a:latin typeface="微软雅黑" panose="020B0503020204020204" pitchFamily="34" charset="-122"/>
                    <a:ea typeface="微软雅黑" panose="020B0503020204020204" pitchFamily="34" charset="-122"/>
                  </a:rPr>
                  <a:t>抗体鉴定</a:t>
                </a:r>
                <a:endParaRPr kumimoji="0" lang="zh-CN" altLang="en-US"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60" name="TextBox 59"/>
              <p:cNvSpPr txBox="1"/>
              <p:nvPr/>
            </p:nvSpPr>
            <p:spPr>
              <a:xfrm>
                <a:off x="2746936" y="3204367"/>
                <a:ext cx="1224136"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检测</a:t>
                </a:r>
                <a:r>
                  <a:rPr kumimoji="0" lang="en-US" altLang="zh-CN"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OD</a:t>
                </a:r>
                <a:r>
                  <a:rPr kumimoji="0" lang="zh-CN" altLang="en-US"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值</a:t>
                </a:r>
              </a:p>
            </p:txBody>
          </p:sp>
          <p:sp>
            <p:nvSpPr>
              <p:cNvPr id="63" name="TextBox 62"/>
              <p:cNvSpPr txBox="1"/>
              <p:nvPr/>
            </p:nvSpPr>
            <p:spPr>
              <a:xfrm>
                <a:off x="755472" y="3102934"/>
                <a:ext cx="1224136" cy="584775"/>
              </a:xfrm>
              <a:prstGeom prst="rect">
                <a:avLst/>
              </a:prstGeom>
              <a:noFill/>
            </p:spPr>
            <p:txBody>
              <a:bodyPr wrap="square" rtlCol="0">
                <a:spAutoFit/>
              </a:bodyPr>
              <a:lstStyle/>
              <a:p>
                <a:pPr algn="ctr" fontAlgn="auto">
                  <a:spcBef>
                    <a:spcPts val="0"/>
                  </a:spcBef>
                  <a:spcAft>
                    <a:spcPts val="0"/>
                  </a:spcAft>
                  <a:defRPr/>
                </a:pPr>
                <a:r>
                  <a:rPr lang="zh-CN" altLang="en-US" sz="1600" kern="0" dirty="0">
                    <a:solidFill>
                      <a:sysClr val="window" lastClr="FFFFFF"/>
                    </a:solidFill>
                    <a:latin typeface="微软雅黑" panose="020B0503020204020204" pitchFamily="34" charset="-122"/>
                    <a:ea typeface="微软雅黑" panose="020B0503020204020204" pitchFamily="34" charset="-122"/>
                  </a:rPr>
                  <a:t>数据分析</a:t>
                </a: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交付结果</a:t>
                </a:r>
                <a:endParaRPr kumimoji="0" lang="en-US" altLang="zh-CN"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grpSp>
        <p:sp>
          <p:nvSpPr>
            <p:cNvPr id="26" name="左箭头 25"/>
            <p:cNvSpPr/>
            <p:nvPr/>
          </p:nvSpPr>
          <p:spPr>
            <a:xfrm>
              <a:off x="6871" y="5003"/>
              <a:ext cx="601" cy="465"/>
            </a:xfrm>
            <a:prstGeom prst="leftArrow">
              <a:avLst/>
            </a:prstGeom>
            <a:solidFill>
              <a:srgbClr val="1F497D">
                <a:lumMod val="40000"/>
                <a:lumOff val="60000"/>
              </a:srgbClr>
            </a:solidFill>
            <a:ln w="6350" cap="flat" cmpd="sng" algn="ctr">
              <a:solidFill>
                <a:srgbClr val="1F497D">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27" name="圆角矩形 26"/>
            <p:cNvSpPr/>
            <p:nvPr/>
          </p:nvSpPr>
          <p:spPr>
            <a:xfrm>
              <a:off x="4445" y="4827"/>
              <a:ext cx="2381" cy="907"/>
            </a:xfrm>
            <a:prstGeom prst="roundRect">
              <a:avLst/>
            </a:prstGeom>
            <a:solidFill>
              <a:srgbClr val="285EA0"/>
            </a:solidFill>
            <a:ln w="6350" cap="flat" cmpd="sng" algn="ctr">
              <a:solidFill>
                <a:srgbClr val="2256B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 lastClr="FFFFFF"/>
                </a:solidFill>
                <a:effectLst/>
                <a:uLnTx/>
                <a:uFillTx/>
                <a:latin typeface="华文中宋" pitchFamily="2" charset="-122"/>
                <a:ea typeface="华文中宋" pitchFamily="2" charset="-122"/>
                <a:cs typeface="+mn-cs"/>
              </a:endParaRPr>
            </a:p>
          </p:txBody>
        </p:sp>
        <p:sp>
          <p:nvSpPr>
            <p:cNvPr id="28" name="TextBox 27"/>
            <p:cNvSpPr txBox="1"/>
            <p:nvPr/>
          </p:nvSpPr>
          <p:spPr>
            <a:xfrm>
              <a:off x="4694" y="5002"/>
              <a:ext cx="1928" cy="53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腹水制备</a:t>
              </a:r>
            </a:p>
          </p:txBody>
        </p:sp>
        <p:sp>
          <p:nvSpPr>
            <p:cNvPr id="29" name="左箭头 28"/>
            <p:cNvSpPr/>
            <p:nvPr/>
          </p:nvSpPr>
          <p:spPr>
            <a:xfrm>
              <a:off x="3674" y="5046"/>
              <a:ext cx="601" cy="465"/>
            </a:xfrm>
            <a:prstGeom prst="leftArrow">
              <a:avLst/>
            </a:prstGeom>
            <a:solidFill>
              <a:srgbClr val="1F497D">
                <a:lumMod val="40000"/>
                <a:lumOff val="60000"/>
              </a:srgbClr>
            </a:solidFill>
            <a:ln w="6350" cap="flat" cmpd="sng" algn="ctr">
              <a:solidFill>
                <a:srgbClr val="1F497D">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30" name="圆角矩形 29"/>
            <p:cNvSpPr/>
            <p:nvPr/>
          </p:nvSpPr>
          <p:spPr>
            <a:xfrm>
              <a:off x="1248" y="4834"/>
              <a:ext cx="2381" cy="907"/>
            </a:xfrm>
            <a:prstGeom prst="roundRect">
              <a:avLst/>
            </a:prstGeom>
            <a:solidFill>
              <a:srgbClr val="285EA0"/>
            </a:solidFill>
            <a:ln w="6350" cap="flat" cmpd="sng" algn="ctr">
              <a:solidFill>
                <a:srgbClr val="2256B4"/>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sysClr val="window" lastClr="FFFFFF"/>
                </a:solidFill>
                <a:effectLst/>
                <a:uLnTx/>
                <a:uFillTx/>
                <a:latin typeface="华文中宋" pitchFamily="2" charset="-122"/>
                <a:ea typeface="华文中宋" pitchFamily="2" charset="-122"/>
                <a:cs typeface="+mn-cs"/>
              </a:endParaRPr>
            </a:p>
          </p:txBody>
        </p:sp>
        <p:sp>
          <p:nvSpPr>
            <p:cNvPr id="31" name="TextBox 30"/>
            <p:cNvSpPr txBox="1"/>
            <p:nvPr/>
          </p:nvSpPr>
          <p:spPr>
            <a:xfrm>
              <a:off x="1474" y="4995"/>
              <a:ext cx="1928" cy="53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抗体纯化</a:t>
              </a:r>
            </a:p>
          </p:txBody>
        </p:sp>
      </p:gr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23</a:t>
            </a:fld>
            <a:r>
              <a:rPr lang="en-US" altLang="zh-CN"/>
              <a:t> | Presentation Title | Presenter Name | Date | Subject | Business Use Only</a:t>
            </a:r>
          </a:p>
        </p:txBody>
      </p:sp>
      <p:sp>
        <p:nvSpPr>
          <p:cNvPr id="5" name="文本框 4"/>
          <p:cNvSpPr txBox="1"/>
          <p:nvPr/>
        </p:nvSpPr>
        <p:spPr>
          <a:xfrm>
            <a:off x="631922" y="1688465"/>
            <a:ext cx="7710219" cy="4278094"/>
          </a:xfrm>
          <a:prstGeom prst="rect">
            <a:avLst/>
          </a:prstGeom>
          <a:noFill/>
        </p:spPr>
        <p:txBody>
          <a:bodyPr wrap="square" rtlCol="0">
            <a:spAutoFit/>
          </a:bodyPr>
          <a:lstStyle/>
          <a:p>
            <a:pPr marL="342900" lvl="0" indent="-342900">
              <a:lnSpc>
                <a:spcPct val="200000"/>
              </a:lnSpc>
              <a:buClr>
                <a:schemeClr val="accent5">
                  <a:lumMod val="75000"/>
                </a:schemeClr>
              </a:buClr>
              <a:buFont typeface="Wingdings" panose="05000000000000000000" pitchFamily="2" charset="2"/>
              <a:buChar char="Ø"/>
            </a:pPr>
            <a:r>
              <a:rPr lang="zh-CN" altLang="en-US" sz="1700" kern="100" dirty="0">
                <a:latin typeface="微软雅黑" panose="020B0503020204020204" pitchFamily="34" charset="-122"/>
                <a:ea typeface="微软雅黑" panose="020B0503020204020204" pitchFamily="34" charset="-122"/>
              </a:rPr>
              <a:t>请您下载并填写</a:t>
            </a:r>
            <a:r>
              <a:rPr lang="en-US" altLang="zh-CN" sz="1700" kern="100" dirty="0">
                <a:latin typeface="微软雅黑" panose="020B0503020204020204" pitchFamily="34" charset="-122"/>
                <a:ea typeface="微软雅黑" panose="020B0503020204020204" pitchFamily="34" charset="-122"/>
              </a:rPr>
              <a:t>《</a:t>
            </a:r>
            <a:r>
              <a:rPr lang="zh-CN" altLang="en-US" sz="1700" kern="100" dirty="0">
                <a:latin typeface="微软雅黑" panose="020B0503020204020204" pitchFamily="34" charset="-122"/>
                <a:ea typeface="微软雅黑" panose="020B0503020204020204" pitchFamily="34" charset="-122"/>
              </a:rPr>
              <a:t>碧云天兔多克隆抗体定制技术服务询价单</a:t>
            </a:r>
            <a:r>
              <a:rPr lang="en-US" altLang="zh-CN" sz="1700" kern="100" dirty="0">
                <a:latin typeface="微软雅黑" panose="020B0503020204020204" pitchFamily="34" charset="-122"/>
                <a:ea typeface="微软雅黑" panose="020B0503020204020204" pitchFamily="34" charset="-122"/>
              </a:rPr>
              <a:t>》</a:t>
            </a:r>
            <a:r>
              <a:rPr lang="zh-CN" altLang="en-US" sz="1700" kern="100" dirty="0">
                <a:latin typeface="微软雅黑" panose="020B0503020204020204" pitchFamily="34" charset="-122"/>
                <a:ea typeface="微软雅黑" panose="020B0503020204020204" pitchFamily="34" charset="-122"/>
              </a:rPr>
              <a:t>或</a:t>
            </a:r>
            <a:r>
              <a:rPr lang="en-US" altLang="zh-CN" sz="1700" kern="100" dirty="0">
                <a:latin typeface="微软雅黑" panose="020B0503020204020204" pitchFamily="34" charset="-122"/>
                <a:ea typeface="微软雅黑" panose="020B0503020204020204" pitchFamily="34" charset="-122"/>
              </a:rPr>
              <a:t>《</a:t>
            </a:r>
            <a:r>
              <a:rPr lang="zh-CN" altLang="en-US" sz="1700" kern="100" dirty="0">
                <a:latin typeface="微软雅黑" panose="020B0503020204020204" pitchFamily="34" charset="-122"/>
                <a:ea typeface="微软雅黑" panose="020B0503020204020204" pitchFamily="34" charset="-122"/>
              </a:rPr>
              <a:t>碧云天鼠单克隆抗体定制技术服务询价单</a:t>
            </a:r>
            <a:r>
              <a:rPr lang="en-US" altLang="zh-CN" sz="1700" kern="100" dirty="0">
                <a:latin typeface="微软雅黑" panose="020B0503020204020204" pitchFamily="34" charset="-122"/>
                <a:ea typeface="微软雅黑" panose="020B0503020204020204" pitchFamily="34" charset="-122"/>
              </a:rPr>
              <a:t>》</a:t>
            </a:r>
            <a:r>
              <a:rPr lang="zh-CN" altLang="en-US" sz="1700" kern="100" dirty="0">
                <a:latin typeface="微软雅黑" panose="020B0503020204020204" pitchFamily="34" charset="-122"/>
                <a:ea typeface="微软雅黑" panose="020B0503020204020204" pitchFamily="34" charset="-122"/>
              </a:rPr>
              <a:t>，发送至</a:t>
            </a:r>
            <a:r>
              <a:rPr lang="en-US" altLang="zh-CN" sz="1700" kern="100" dirty="0">
                <a:latin typeface="微软雅黑" panose="020B0503020204020204" pitchFamily="34" charset="-122"/>
                <a:ea typeface="微软雅黑" panose="020B0503020204020204" pitchFamily="34" charset="-122"/>
              </a:rPr>
              <a:t>service@beyotime.com</a:t>
            </a:r>
            <a:r>
              <a:rPr lang="zh-CN" altLang="en-US" sz="1700" kern="100" dirty="0">
                <a:latin typeface="微软雅黑" panose="020B0503020204020204" pitchFamily="34" charset="-122"/>
                <a:ea typeface="微软雅黑" panose="020B0503020204020204" pitchFamily="34" charset="-122"/>
              </a:rPr>
              <a:t>，我们的专业技术人员将在第一时间为您提供准确报价。</a:t>
            </a:r>
          </a:p>
          <a:p>
            <a:pPr marL="342900" lvl="0" indent="-342900">
              <a:lnSpc>
                <a:spcPct val="200000"/>
              </a:lnSpc>
              <a:buClr>
                <a:schemeClr val="accent5">
                  <a:lumMod val="75000"/>
                </a:schemeClr>
              </a:buClr>
              <a:buFont typeface="Wingdings" panose="05000000000000000000" pitchFamily="2" charset="2"/>
              <a:buChar char="Ø"/>
            </a:pPr>
            <a:r>
              <a:rPr lang="zh-CN" altLang="en-US" sz="1700" kern="100" dirty="0">
                <a:latin typeface="微软雅黑" panose="020B0503020204020204" pitchFamily="34" charset="-122"/>
                <a:ea typeface="微软雅黑" panose="020B0503020204020204" pitchFamily="34" charset="-122"/>
              </a:rPr>
              <a:t>若有订购意向，碧云天的技术服务人员会与您联系，并签订</a:t>
            </a:r>
            <a:r>
              <a:rPr lang="en-US" altLang="zh-CN" sz="1700" kern="100" dirty="0">
                <a:latin typeface="微软雅黑" panose="020B0503020204020204" pitchFamily="34" charset="-122"/>
                <a:ea typeface="微软雅黑" panose="020B0503020204020204" pitchFamily="34" charset="-122"/>
              </a:rPr>
              <a:t>《</a:t>
            </a:r>
            <a:r>
              <a:rPr lang="zh-CN" altLang="en-US" sz="1700" kern="100" dirty="0">
                <a:latin typeface="微软雅黑" panose="020B0503020204020204" pitchFamily="34" charset="-122"/>
                <a:ea typeface="微软雅黑" panose="020B0503020204020204" pitchFamily="34" charset="-122"/>
              </a:rPr>
              <a:t>碧云天兔多克隆抗体定制技术服务协议书</a:t>
            </a:r>
            <a:r>
              <a:rPr lang="en-US" altLang="zh-CN" sz="1700" kern="100" dirty="0">
                <a:latin typeface="微软雅黑" panose="020B0503020204020204" pitchFamily="34" charset="-122"/>
                <a:ea typeface="微软雅黑" panose="020B0503020204020204" pitchFamily="34" charset="-122"/>
              </a:rPr>
              <a:t>》</a:t>
            </a:r>
            <a:r>
              <a:rPr lang="zh-CN" altLang="en-US" sz="1700" kern="100" dirty="0">
                <a:latin typeface="微软雅黑" panose="020B0503020204020204" pitchFamily="34" charset="-122"/>
                <a:ea typeface="微软雅黑" panose="020B0503020204020204" pitchFamily="34" charset="-122"/>
              </a:rPr>
              <a:t>或</a:t>
            </a:r>
            <a:r>
              <a:rPr lang="en-US" altLang="zh-CN" sz="1700" kern="100" dirty="0">
                <a:latin typeface="微软雅黑" panose="020B0503020204020204" pitchFamily="34" charset="-122"/>
                <a:ea typeface="微软雅黑" panose="020B0503020204020204" pitchFamily="34" charset="-122"/>
              </a:rPr>
              <a:t>《</a:t>
            </a:r>
            <a:r>
              <a:rPr lang="zh-CN" altLang="en-US" sz="1700" kern="100" dirty="0">
                <a:latin typeface="微软雅黑" panose="020B0503020204020204" pitchFamily="34" charset="-122"/>
                <a:ea typeface="微软雅黑" panose="020B0503020204020204" pitchFamily="34" charset="-122"/>
              </a:rPr>
              <a:t>碧云天鼠单克隆抗体定制技术服务协议书</a:t>
            </a:r>
            <a:r>
              <a:rPr lang="en-US" altLang="zh-CN" sz="1700" kern="100" dirty="0">
                <a:latin typeface="微软雅黑" panose="020B0503020204020204" pitchFamily="34" charset="-122"/>
                <a:ea typeface="微软雅黑" panose="020B0503020204020204" pitchFamily="34" charset="-122"/>
              </a:rPr>
              <a:t>》 </a:t>
            </a:r>
            <a:r>
              <a:rPr lang="zh-CN" altLang="en-US" sz="1700" kern="100" dirty="0">
                <a:latin typeface="微软雅黑" panose="020B0503020204020204" pitchFamily="34" charset="-122"/>
                <a:ea typeface="微软雅黑" panose="020B0503020204020204" pitchFamily="34" charset="-122"/>
              </a:rPr>
              <a:t>。</a:t>
            </a:r>
          </a:p>
          <a:p>
            <a:pPr marL="342900" lvl="0" indent="-342900" algn="just">
              <a:lnSpc>
                <a:spcPct val="200000"/>
              </a:lnSpc>
              <a:buClr>
                <a:schemeClr val="accent5">
                  <a:lumMod val="75000"/>
                </a:schemeClr>
              </a:buClr>
              <a:buFont typeface="Wingdings" panose="05000000000000000000" pitchFamily="2" charset="2"/>
              <a:buChar char="Ø"/>
            </a:pPr>
            <a:r>
              <a:rPr lang="zh-CN" altLang="en-US" sz="1700" kern="100" dirty="0">
                <a:latin typeface="微软雅黑" panose="020B0503020204020204" pitchFamily="34" charset="-122"/>
                <a:ea typeface="微软雅黑" panose="020B0503020204020204" pitchFamily="34" charset="-122"/>
              </a:rPr>
              <a:t>送样时，请下载并填写</a:t>
            </a:r>
            <a:r>
              <a:rPr lang="en-US" altLang="zh-CN" sz="1700" kern="100" dirty="0">
                <a:latin typeface="微软雅黑" panose="020B0503020204020204" pitchFamily="34" charset="-122"/>
                <a:ea typeface="微软雅黑" panose="020B0503020204020204" pitchFamily="34" charset="-122"/>
              </a:rPr>
              <a:t>《</a:t>
            </a:r>
            <a:r>
              <a:rPr lang="zh-CN" altLang="en-US" sz="1700" kern="100" dirty="0">
                <a:latin typeface="微软雅黑" panose="020B0503020204020204" pitchFamily="34" charset="-122"/>
                <a:ea typeface="微软雅黑" panose="020B0503020204020204" pitchFamily="34" charset="-122"/>
              </a:rPr>
              <a:t>碧云天抗体定制服务材料信息表</a:t>
            </a:r>
            <a:r>
              <a:rPr lang="en-US" altLang="zh-CN" sz="1700" kern="100" dirty="0">
                <a:latin typeface="微软雅黑" panose="020B0503020204020204" pitchFamily="34" charset="-122"/>
                <a:ea typeface="微软雅黑" panose="020B0503020204020204" pitchFamily="34" charset="-122"/>
              </a:rPr>
              <a:t>》</a:t>
            </a:r>
            <a:r>
              <a:rPr lang="zh-CN" altLang="en-US" sz="1700" kern="100" dirty="0">
                <a:latin typeface="微软雅黑" panose="020B0503020204020204" pitchFamily="34" charset="-122"/>
                <a:ea typeface="微软雅黑" panose="020B0503020204020204" pitchFamily="34" charset="-122"/>
              </a:rPr>
              <a:t>，发送至</a:t>
            </a:r>
            <a:r>
              <a:rPr lang="en-US" altLang="zh-CN" sz="1700" kern="100" dirty="0">
                <a:latin typeface="微软雅黑" panose="020B0503020204020204" pitchFamily="34" charset="-122"/>
                <a:ea typeface="微软雅黑" panose="020B0503020204020204" pitchFamily="34" charset="-122"/>
              </a:rPr>
              <a:t>service@beyotime.com</a:t>
            </a:r>
            <a:r>
              <a:rPr lang="zh-CN" altLang="en-US" sz="1700" kern="100" dirty="0">
                <a:latin typeface="微软雅黑" panose="020B0503020204020204" pitchFamily="34" charset="-122"/>
                <a:ea typeface="微软雅黑" panose="020B0503020204020204" pitchFamily="34" charset="-122"/>
              </a:rPr>
              <a:t>或碧云天技术服务人员邮箱。</a:t>
            </a:r>
          </a:p>
        </p:txBody>
      </p:sp>
      <p:sp>
        <p:nvSpPr>
          <p:cNvPr id="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询价与订购</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24</a:t>
            </a:fld>
            <a:r>
              <a:rPr lang="en-US" altLang="zh-CN"/>
              <a:t> | Presentation Title | Presenter Name | Date | Subject | Business Use Only</a:t>
            </a:r>
          </a:p>
        </p:txBody>
      </p:sp>
      <p:sp>
        <p:nvSpPr>
          <p:cNvPr id="15" name="文本框 14"/>
          <p:cNvSpPr txBox="1"/>
          <p:nvPr/>
        </p:nvSpPr>
        <p:spPr>
          <a:xfrm>
            <a:off x="555625" y="1851405"/>
            <a:ext cx="7943126" cy="3093154"/>
          </a:xfrm>
          <a:prstGeom prst="rect">
            <a:avLst/>
          </a:prstGeom>
          <a:noFill/>
        </p:spPr>
        <p:txBody>
          <a:bodyPr wrap="square" rtlCol="0">
            <a:spAutoFit/>
          </a:bodyPr>
          <a:lstStyle/>
          <a:p>
            <a:pPr marL="285750" lvl="0" indent="-285750">
              <a:lnSpc>
                <a:spcPct val="150000"/>
              </a:lnSpc>
              <a:buClr>
                <a:schemeClr val="accent5">
                  <a:lumMod val="50000"/>
                </a:schemeClr>
              </a:buClr>
              <a:buFont typeface="Wingdings" panose="05000000000000000000" pitchFamily="2" charset="2"/>
              <a:buChar char="Ø"/>
            </a:pPr>
            <a:r>
              <a:rPr lang="zh-CN" altLang="en-US" sz="1800" b="1" dirty="0">
                <a:solidFill>
                  <a:srgbClr val="0070C0"/>
                </a:solidFill>
                <a:latin typeface="微软雅黑" panose="020B0503020204020204" pitchFamily="34" charset="-122"/>
                <a:ea typeface="微软雅黑" panose="020B0503020204020204" pitchFamily="34" charset="-122"/>
              </a:rPr>
              <a:t>服务说明</a:t>
            </a:r>
            <a:endParaRPr lang="en-US" altLang="zh-CN" sz="1800" b="1" dirty="0">
              <a:solidFill>
                <a:srgbClr val="0070C0"/>
              </a:solidFill>
              <a:latin typeface="微软雅黑" panose="020B0503020204020204" pitchFamily="34" charset="-122"/>
              <a:ea typeface="微软雅黑" panose="020B0503020204020204" pitchFamily="34" charset="-122"/>
            </a:endParaRPr>
          </a:p>
          <a:p>
            <a:pPr marL="539750" lvl="0" indent="-285750">
              <a:lnSpc>
                <a:spcPct val="150000"/>
              </a:lnSpc>
              <a:buClr>
                <a:schemeClr val="accent5">
                  <a:lumMod val="75000"/>
                </a:schemeClr>
              </a:buClr>
              <a:buFont typeface="Wingdings" panose="05000000000000000000" pitchFamily="2" charset="2"/>
              <a:buChar char="l"/>
            </a:pPr>
            <a:r>
              <a:rPr lang="zh-CN" altLang="en-US" sz="1600" dirty="0">
                <a:latin typeface="微软雅黑" panose="020B0503020204020204" pitchFamily="34" charset="-122"/>
                <a:ea typeface="微软雅黑" panose="020B0503020204020204" pitchFamily="34" charset="-122"/>
              </a:rPr>
              <a:t>客户应对所提供的材料及信息负责，如因客户提供的材料及信息不准确而引起的实验延误或经济损失由客户承担。</a:t>
            </a:r>
          </a:p>
          <a:p>
            <a:pPr marL="539750" lvl="0" indent="-285750">
              <a:lnSpc>
                <a:spcPct val="150000"/>
              </a:lnSpc>
              <a:buClr>
                <a:schemeClr val="accent5">
                  <a:lumMod val="75000"/>
                </a:schemeClr>
              </a:buClr>
              <a:buFont typeface="Wingdings" panose="05000000000000000000" pitchFamily="2" charset="2"/>
              <a:buChar char="l"/>
            </a:pPr>
            <a:r>
              <a:rPr lang="zh-CN" altLang="en-US" sz="1600" dirty="0">
                <a:latin typeface="微软雅黑" panose="020B0503020204020204" pitchFamily="34" charset="-122"/>
                <a:ea typeface="微软雅黑" panose="020B0503020204020204" pitchFamily="34" charset="-122"/>
              </a:rPr>
              <a:t>由于免疫抗原的多样性，对于合成困难的多肽和表达困难的蛋白，或免疫原性较差的抗原，双方可商议确制备周期和制备费用。</a:t>
            </a:r>
            <a:endParaRPr lang="en-US" altLang="zh-CN" sz="1600" dirty="0">
              <a:latin typeface="微软雅黑" panose="020B0503020204020204" pitchFamily="34" charset="-122"/>
              <a:ea typeface="微软雅黑" panose="020B0503020204020204" pitchFamily="34" charset="-122"/>
            </a:endParaRPr>
          </a:p>
          <a:p>
            <a:pPr marL="539750" lvl="0" indent="-285750">
              <a:lnSpc>
                <a:spcPct val="150000"/>
              </a:lnSpc>
              <a:buClr>
                <a:schemeClr val="accent5">
                  <a:lumMod val="75000"/>
                </a:schemeClr>
              </a:buClr>
              <a:buFont typeface="Wingdings" panose="05000000000000000000" pitchFamily="2" charset="2"/>
              <a:buChar char="l"/>
            </a:pPr>
            <a:r>
              <a:rPr lang="zh-CN" altLang="en-US" sz="1600" dirty="0">
                <a:latin typeface="微软雅黑" panose="020B0503020204020204" pitchFamily="34" charset="-122"/>
                <a:ea typeface="微软雅黑" panose="020B0503020204020204" pitchFamily="34" charset="-122"/>
              </a:rPr>
              <a:t>由于动物免疫与多重因素有关，因此制备得到的多克隆抗体具有一定的不确定性，碧云天只对得到的抗体与制备抗体所用的抗原之间的相互结合负责，不对该抗体的其他应用负责。</a:t>
            </a:r>
          </a:p>
        </p:txBody>
      </p:sp>
      <p:sp>
        <p:nvSpPr>
          <p:cNvPr id="6"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客户须知</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25</a:t>
            </a:fld>
            <a:r>
              <a:rPr lang="en-US" altLang="zh-CN"/>
              <a:t> | Presentation Title | Presenter Name | Date | Subject | Business Use Only</a:t>
            </a:r>
          </a:p>
        </p:txBody>
      </p:sp>
      <p:sp>
        <p:nvSpPr>
          <p:cNvPr id="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服务承诺</a:t>
            </a:r>
          </a:p>
        </p:txBody>
      </p:sp>
      <p:sp>
        <p:nvSpPr>
          <p:cNvPr id="3" name="矩形 2"/>
          <p:cNvSpPr/>
          <p:nvPr/>
        </p:nvSpPr>
        <p:spPr>
          <a:xfrm>
            <a:off x="342265" y="1191260"/>
            <a:ext cx="8488045" cy="6554470"/>
          </a:xfrm>
          <a:prstGeom prst="rect">
            <a:avLst/>
          </a:prstGeom>
        </p:spPr>
        <p:txBody>
          <a:bodyPr wrap="square">
            <a:spAutoFit/>
          </a:bodyPr>
          <a:lstStyle/>
          <a:p>
            <a:pPr marL="342900" indent="-342900">
              <a:lnSpc>
                <a:spcPct val="150000"/>
              </a:lnSpc>
              <a:buClr>
                <a:schemeClr val="accent5">
                  <a:lumMod val="50000"/>
                </a:schemeClr>
              </a:buClr>
              <a:buFont typeface="Wingdings" panose="05000000000000000000" pitchFamily="2" charset="2"/>
              <a:buChar char="Ø"/>
            </a:pPr>
            <a:r>
              <a:rPr lang="zh-CN" altLang="zh-CN" sz="2000" b="1" dirty="0">
                <a:solidFill>
                  <a:srgbClr val="0070C0"/>
                </a:solidFill>
                <a:latin typeface="微软雅黑" panose="020B0503020204020204" pitchFamily="34" charset="-122"/>
                <a:ea typeface="微软雅黑" panose="020B0503020204020204" pitchFamily="34" charset="-122"/>
              </a:rPr>
              <a:t>碧云天</a:t>
            </a:r>
            <a:r>
              <a:rPr lang="zh-CN" altLang="en-US" sz="2000" b="1" dirty="0">
                <a:solidFill>
                  <a:srgbClr val="0070C0"/>
                </a:solidFill>
                <a:latin typeface="微软雅黑" panose="020B0503020204020204" pitchFamily="34" charset="-122"/>
                <a:ea typeface="微软雅黑" panose="020B0503020204020204" pitchFamily="34" charset="-122"/>
              </a:rPr>
              <a:t>抗体定制</a:t>
            </a:r>
            <a:r>
              <a:rPr lang="zh-CN" altLang="zh-CN" sz="2000" b="1" dirty="0">
                <a:solidFill>
                  <a:srgbClr val="0070C0"/>
                </a:solidFill>
                <a:latin typeface="微软雅黑" panose="020B0503020204020204" pitchFamily="34" charset="-122"/>
                <a:ea typeface="微软雅黑" panose="020B0503020204020204" pitchFamily="34" charset="-122"/>
              </a:rPr>
              <a:t>技术服务承诺</a:t>
            </a:r>
            <a:endParaRPr lang="zh-CN" altLang="zh-CN" sz="2000" dirty="0">
              <a:solidFill>
                <a:srgbClr val="0070C0"/>
              </a:solidFill>
              <a:latin typeface="微软雅黑" panose="020B0503020204020204" pitchFamily="34" charset="-122"/>
              <a:ea typeface="微软雅黑" panose="020B0503020204020204" pitchFamily="34" charset="-122"/>
            </a:endParaRPr>
          </a:p>
          <a:p>
            <a:pPr marL="647700" indent="-342900">
              <a:lnSpc>
                <a:spcPct val="150000"/>
              </a:lnSpc>
              <a:buClr>
                <a:schemeClr val="accent5">
                  <a:lumMod val="75000"/>
                </a:schemeClr>
              </a:buClr>
              <a:buSzPct val="80000"/>
              <a:buFont typeface="Wingdings" panose="05000000000000000000" pitchFamily="2" charset="2"/>
              <a:buChar char="u"/>
            </a:pPr>
            <a:r>
              <a:rPr lang="zh-CN" altLang="zh-CN" sz="1800" dirty="0">
                <a:latin typeface="微软雅黑" panose="020B0503020204020204" pitchFamily="34" charset="-122"/>
                <a:ea typeface="微软雅黑" panose="020B0503020204020204" pitchFamily="34" charset="-122"/>
              </a:rPr>
              <a:t>碧云天</a:t>
            </a:r>
            <a:r>
              <a:rPr lang="zh-CN" altLang="en-US" sz="1800" dirty="0">
                <a:latin typeface="微软雅黑" panose="020B0503020204020204" pitchFamily="34" charset="-122"/>
                <a:ea typeface="微软雅黑" panose="020B0503020204020204" pitchFamily="34" charset="-122"/>
              </a:rPr>
              <a:t>兔多克隆抗体定制</a:t>
            </a:r>
            <a:r>
              <a:rPr lang="zh-CN" altLang="zh-CN" sz="1800" dirty="0">
                <a:latin typeface="微软雅黑" panose="020B0503020204020204" pitchFamily="34" charset="-122"/>
                <a:ea typeface="微软雅黑" panose="020B0503020204020204" pitchFamily="34" charset="-122"/>
              </a:rPr>
              <a:t>实验交付：</a:t>
            </a:r>
          </a:p>
          <a:p>
            <a:pPr marL="899795" lvl="0" indent="-285750">
              <a:lnSpc>
                <a:spcPct val="150000"/>
              </a:lnSpc>
              <a:buClr>
                <a:schemeClr val="accent5">
                  <a:lumMod val="75000"/>
                </a:schemeClr>
              </a:buClr>
              <a:buFont typeface="Wingdings" panose="05000000000000000000" pitchFamily="2" charset="2"/>
              <a:buChar char="ü"/>
            </a:pPr>
            <a:r>
              <a:rPr lang="en-US" altLang="zh-CN" sz="1600" dirty="0">
                <a:latin typeface="微软雅黑" panose="020B0503020204020204" pitchFamily="34" charset="-122"/>
                <a:ea typeface="微软雅黑" panose="020B0503020204020204" pitchFamily="34" charset="-122"/>
                <a:sym typeface="+mn-ea"/>
              </a:rPr>
              <a:t>5ml</a:t>
            </a:r>
            <a:r>
              <a:rPr lang="zh-CN" altLang="en-US" sz="1600" dirty="0">
                <a:latin typeface="微软雅黑" panose="020B0503020204020204" pitchFamily="34" charset="-122"/>
                <a:ea typeface="微软雅黑" panose="020B0503020204020204" pitchFamily="34" charset="-122"/>
                <a:sym typeface="+mn-ea"/>
              </a:rPr>
              <a:t>纯化抗体</a:t>
            </a:r>
          </a:p>
          <a:p>
            <a:pPr marL="899795" lvl="0" indent="-285750">
              <a:lnSpc>
                <a:spcPct val="150000"/>
              </a:lnSpc>
              <a:buClr>
                <a:schemeClr val="accent5">
                  <a:lumMod val="75000"/>
                </a:schemeClr>
              </a:buClr>
              <a:buFont typeface="Wingdings" panose="05000000000000000000" pitchFamily="2" charset="2"/>
              <a:buChar char="ü"/>
            </a:pPr>
            <a:r>
              <a:rPr lang="zh-CN" altLang="en-US" sz="1600" dirty="0">
                <a:latin typeface="微软雅黑" panose="020B0503020204020204" pitchFamily="34" charset="-122"/>
                <a:ea typeface="微软雅黑" panose="020B0503020204020204" pitchFamily="34" charset="-122"/>
                <a:sym typeface="+mn-ea"/>
              </a:rPr>
              <a:t>剩余血清原液</a:t>
            </a:r>
            <a:endParaRPr lang="en-US" altLang="zh-CN" sz="1600" dirty="0">
              <a:latin typeface="微软雅黑" panose="020B0503020204020204" pitchFamily="34" charset="-122"/>
              <a:ea typeface="微软雅黑" panose="020B0503020204020204" pitchFamily="34" charset="-122"/>
            </a:endParaRPr>
          </a:p>
          <a:p>
            <a:pPr marL="899795" lvl="0" indent="-285750">
              <a:lnSpc>
                <a:spcPct val="150000"/>
              </a:lnSpc>
              <a:buClr>
                <a:schemeClr val="accent5">
                  <a:lumMod val="75000"/>
                </a:schemeClr>
              </a:buClr>
              <a:buFont typeface="Wingdings" panose="05000000000000000000" pitchFamily="2" charset="2"/>
              <a:buChar char="ü"/>
            </a:pPr>
            <a:r>
              <a:rPr lang="zh-CN" altLang="en-US" sz="1600" dirty="0">
                <a:latin typeface="微软雅黑" panose="020B0503020204020204" pitchFamily="34" charset="-122"/>
                <a:ea typeface="微软雅黑" panose="020B0503020204020204" pitchFamily="34" charset="-122"/>
              </a:rPr>
              <a:t>剩余的抗原</a:t>
            </a:r>
          </a:p>
          <a:p>
            <a:pPr marL="899795" lvl="0" indent="-285750">
              <a:lnSpc>
                <a:spcPct val="150000"/>
              </a:lnSpc>
              <a:buClr>
                <a:schemeClr val="accent5">
                  <a:lumMod val="75000"/>
                </a:schemeClr>
              </a:buClr>
              <a:buFont typeface="Wingdings" panose="05000000000000000000" pitchFamily="2" charset="2"/>
              <a:buChar char="ü"/>
            </a:pPr>
            <a:r>
              <a:rPr lang="zh-CN" altLang="en-US" sz="1600" dirty="0">
                <a:latin typeface="微软雅黑" panose="020B0503020204020204" pitchFamily="34" charset="-122"/>
                <a:ea typeface="微软雅黑" panose="020B0503020204020204" pitchFamily="34" charset="-122"/>
                <a:sym typeface="+mn-ea"/>
              </a:rPr>
              <a:t>免疫流程报告、检测报告、纯化报告以及</a:t>
            </a:r>
            <a:r>
              <a:rPr lang="en-US" altLang="zh-CN" sz="1600" dirty="0">
                <a:latin typeface="微软雅黑" panose="020B0503020204020204" pitchFamily="34" charset="-122"/>
                <a:ea typeface="微软雅黑" panose="020B0503020204020204" pitchFamily="34" charset="-122"/>
                <a:sym typeface="+mn-ea"/>
              </a:rPr>
              <a:t>ELISA</a:t>
            </a:r>
            <a:r>
              <a:rPr lang="zh-CN" altLang="en-US" sz="1600" dirty="0">
                <a:latin typeface="微软雅黑" panose="020B0503020204020204" pitchFamily="34" charset="-122"/>
                <a:ea typeface="微软雅黑" panose="020B0503020204020204" pitchFamily="34" charset="-122"/>
                <a:sym typeface="+mn-ea"/>
              </a:rPr>
              <a:t>等相关过程报告</a:t>
            </a:r>
          </a:p>
          <a:p>
            <a:pPr marL="899795" lvl="0" indent="-285750">
              <a:lnSpc>
                <a:spcPct val="150000"/>
              </a:lnSpc>
              <a:buClr>
                <a:schemeClr val="accent5">
                  <a:lumMod val="75000"/>
                </a:schemeClr>
              </a:buClr>
              <a:buFont typeface="Wingdings" panose="05000000000000000000" pitchFamily="2" charset="2"/>
              <a:buChar char="ü"/>
            </a:pPr>
            <a:endParaRPr lang="en-US" altLang="zh-CN" sz="1600" dirty="0">
              <a:latin typeface="微软雅黑" panose="020B0503020204020204" pitchFamily="34" charset="-122"/>
              <a:ea typeface="微软雅黑" panose="020B0503020204020204" pitchFamily="34" charset="-122"/>
            </a:endParaRPr>
          </a:p>
          <a:p>
            <a:pPr marL="647700" indent="-342900">
              <a:lnSpc>
                <a:spcPct val="150000"/>
              </a:lnSpc>
              <a:buClr>
                <a:schemeClr val="accent5">
                  <a:lumMod val="75000"/>
                </a:schemeClr>
              </a:buClr>
              <a:buSzPct val="80000"/>
              <a:buFont typeface="Wingdings" panose="05000000000000000000" pitchFamily="2" charset="2"/>
              <a:buChar char="u"/>
            </a:pPr>
            <a:r>
              <a:rPr lang="zh-CN" altLang="zh-CN" sz="1800" dirty="0">
                <a:latin typeface="微软雅黑" panose="020B0503020204020204" pitchFamily="34" charset="-122"/>
                <a:ea typeface="微软雅黑" panose="020B0503020204020204" pitchFamily="34" charset="-122"/>
              </a:rPr>
              <a:t>碧云天</a:t>
            </a:r>
            <a:r>
              <a:rPr lang="zh-CN" altLang="en-US" sz="1800" dirty="0">
                <a:latin typeface="微软雅黑" panose="020B0503020204020204" pitchFamily="34" charset="-122"/>
                <a:ea typeface="微软雅黑" panose="020B0503020204020204" pitchFamily="34" charset="-122"/>
              </a:rPr>
              <a:t>鼠单克隆抗体定制</a:t>
            </a:r>
            <a:r>
              <a:rPr lang="zh-CN" altLang="zh-CN" sz="1800" dirty="0">
                <a:latin typeface="微软雅黑" panose="020B0503020204020204" pitchFamily="34" charset="-122"/>
                <a:ea typeface="微软雅黑" panose="020B0503020204020204" pitchFamily="34" charset="-122"/>
              </a:rPr>
              <a:t>实验交付：</a:t>
            </a:r>
          </a:p>
          <a:p>
            <a:pPr marL="899795" lvl="0" indent="-285750">
              <a:lnSpc>
                <a:spcPct val="150000"/>
              </a:lnSpc>
              <a:buClr>
                <a:schemeClr val="accent5">
                  <a:lumMod val="75000"/>
                </a:schemeClr>
              </a:buClr>
              <a:buFont typeface="Wingdings" panose="05000000000000000000" pitchFamily="2" charset="2"/>
              <a:buChar char="ü"/>
            </a:pPr>
            <a:r>
              <a:rPr lang="en-US" altLang="zh-CN" sz="1600" dirty="0">
                <a:latin typeface="微软雅黑" panose="020B0503020204020204" pitchFamily="34" charset="-122"/>
                <a:ea typeface="微软雅黑" panose="020B0503020204020204" pitchFamily="34" charset="-122"/>
                <a:sym typeface="+mn-ea"/>
              </a:rPr>
              <a:t>2</a:t>
            </a:r>
            <a:r>
              <a:rPr lang="zh-CN" altLang="en-US" sz="1600" dirty="0">
                <a:latin typeface="微软雅黑" panose="020B0503020204020204" pitchFamily="34" charset="-122"/>
                <a:ea typeface="微软雅黑" panose="020B0503020204020204" pitchFamily="34" charset="-122"/>
                <a:sym typeface="+mn-ea"/>
              </a:rPr>
              <a:t>个针对免疫原特异性的单克隆杂交瘤细胞株</a:t>
            </a:r>
            <a:endParaRPr lang="zh-CN" altLang="en-US" sz="1600" dirty="0">
              <a:latin typeface="微软雅黑" panose="020B0503020204020204" pitchFamily="34" charset="-122"/>
              <a:ea typeface="微软雅黑" panose="020B0503020204020204" pitchFamily="34" charset="-122"/>
            </a:endParaRPr>
          </a:p>
          <a:p>
            <a:pPr marL="899795" lvl="0" indent="-285750">
              <a:lnSpc>
                <a:spcPct val="150000"/>
              </a:lnSpc>
              <a:buClr>
                <a:schemeClr val="accent5">
                  <a:lumMod val="75000"/>
                </a:schemeClr>
              </a:buClr>
              <a:buFont typeface="Wingdings" panose="05000000000000000000" pitchFamily="2" charset="2"/>
              <a:buChar char="ü"/>
            </a:pPr>
            <a:r>
              <a:rPr lang="zh-CN" altLang="en-US" sz="1600" dirty="0">
                <a:latin typeface="微软雅黑" panose="020B0503020204020204" pitchFamily="34" charset="-122"/>
                <a:ea typeface="微软雅黑" panose="020B0503020204020204" pitchFamily="34" charset="-122"/>
              </a:rPr>
              <a:t>每个细胞株各提供</a:t>
            </a:r>
            <a:r>
              <a:rPr lang="en-US" altLang="zh-CN" sz="1600" dirty="0">
                <a:latin typeface="微软雅黑" panose="020B0503020204020204" pitchFamily="34" charset="-122"/>
                <a:ea typeface="微软雅黑" panose="020B0503020204020204" pitchFamily="34" charset="-122"/>
              </a:rPr>
              <a:t>5mg</a:t>
            </a:r>
            <a:r>
              <a:rPr lang="zh-CN" altLang="en-US" sz="1600" dirty="0">
                <a:latin typeface="微软雅黑" panose="020B0503020204020204" pitchFamily="34" charset="-122"/>
                <a:ea typeface="微软雅黑" panose="020B0503020204020204" pitchFamily="34" charset="-122"/>
              </a:rPr>
              <a:t>纯化的抗体，</a:t>
            </a:r>
            <a:r>
              <a:rPr lang="en-US" altLang="zh-CN" sz="1600" dirty="0">
                <a:latin typeface="微软雅黑" panose="020B0503020204020204" pitchFamily="34" charset="-122"/>
                <a:ea typeface="微软雅黑" panose="020B0503020204020204" pitchFamily="34" charset="-122"/>
              </a:rPr>
              <a:t>Elisa</a:t>
            </a:r>
            <a:r>
              <a:rPr lang="zh-CN" altLang="en-US" sz="1600" dirty="0">
                <a:latin typeface="微软雅黑" panose="020B0503020204020204" pitchFamily="34" charset="-122"/>
                <a:ea typeface="微软雅黑" panose="020B0503020204020204" pitchFamily="34" charset="-122"/>
              </a:rPr>
              <a:t>效价应至少在</a:t>
            </a:r>
            <a:r>
              <a:rPr lang="en-US" altLang="zh-CN" sz="1600" dirty="0">
                <a:latin typeface="微软雅黑" panose="020B0503020204020204" pitchFamily="34" charset="-122"/>
                <a:ea typeface="微软雅黑" panose="020B0503020204020204" pitchFamily="34" charset="-122"/>
              </a:rPr>
              <a:t>1:10,000</a:t>
            </a:r>
            <a:r>
              <a:rPr lang="zh-CN" altLang="en-US" sz="1600" dirty="0">
                <a:latin typeface="微软雅黑" panose="020B0503020204020204" pitchFamily="34" charset="-122"/>
                <a:ea typeface="微软雅黑" panose="020B0503020204020204" pitchFamily="34" charset="-122"/>
              </a:rPr>
              <a:t>以上；</a:t>
            </a:r>
            <a:r>
              <a:rPr lang="en-US" altLang="zh-CN" sz="1600" dirty="0">
                <a:latin typeface="微软雅黑" panose="020B0503020204020204" pitchFamily="34" charset="-122"/>
                <a:ea typeface="微软雅黑" panose="020B0503020204020204" pitchFamily="34" charset="-122"/>
              </a:rPr>
              <a:t>WB</a:t>
            </a:r>
            <a:r>
              <a:rPr lang="zh-CN" altLang="en-US" sz="1600" dirty="0">
                <a:latin typeface="微软雅黑" panose="020B0503020204020204" pitchFamily="34" charset="-122"/>
                <a:ea typeface="微软雅黑" panose="020B0503020204020204" pitchFamily="34" charset="-122"/>
              </a:rPr>
              <a:t>内源检测阳性</a:t>
            </a:r>
            <a:endParaRPr lang="en-US" altLang="zh-CN" sz="1600" dirty="0">
              <a:latin typeface="微软雅黑" panose="020B0503020204020204" pitchFamily="34" charset="-122"/>
              <a:ea typeface="微软雅黑" panose="020B0503020204020204" pitchFamily="34" charset="-122"/>
            </a:endParaRPr>
          </a:p>
          <a:p>
            <a:pPr marL="899795" lvl="0" indent="-285750">
              <a:lnSpc>
                <a:spcPct val="150000"/>
              </a:lnSpc>
              <a:buClr>
                <a:schemeClr val="accent5">
                  <a:lumMod val="75000"/>
                </a:schemeClr>
              </a:buClr>
              <a:buFont typeface="Wingdings" panose="05000000000000000000" pitchFamily="2" charset="2"/>
              <a:buChar char="ü"/>
            </a:pPr>
            <a:r>
              <a:rPr lang="zh-CN" altLang="en-US" sz="1600" dirty="0">
                <a:latin typeface="微软雅黑" panose="020B0503020204020204" pitchFamily="34" charset="-122"/>
                <a:ea typeface="微软雅黑" panose="020B0503020204020204" pitchFamily="34" charset="-122"/>
              </a:rPr>
              <a:t>剩余抗原</a:t>
            </a:r>
          </a:p>
          <a:p>
            <a:pPr marL="899795" lvl="0" indent="-285750">
              <a:lnSpc>
                <a:spcPct val="150000"/>
              </a:lnSpc>
              <a:buClr>
                <a:schemeClr val="accent5">
                  <a:lumMod val="75000"/>
                </a:schemeClr>
              </a:buClr>
              <a:buFont typeface="Wingdings" panose="05000000000000000000" pitchFamily="2" charset="2"/>
              <a:buChar char="ü"/>
            </a:pPr>
            <a:r>
              <a:rPr lang="zh-CN" altLang="en-US" sz="1600" dirty="0">
                <a:latin typeface="微软雅黑" panose="020B0503020204020204" pitchFamily="34" charset="-122"/>
                <a:ea typeface="微软雅黑" panose="020B0503020204020204" pitchFamily="34" charset="-122"/>
                <a:sym typeface="+mn-ea"/>
              </a:rPr>
              <a:t>提供抗体制备过程的实验记录，如：免疫操作，融合，克隆与检测数据等</a:t>
            </a:r>
            <a:endParaRPr lang="en-US" altLang="zh-CN" sz="1600" dirty="0">
              <a:latin typeface="微软雅黑" panose="020B0503020204020204" pitchFamily="34" charset="-122"/>
              <a:ea typeface="微软雅黑" panose="020B0503020204020204" pitchFamily="34" charset="-122"/>
            </a:endParaRPr>
          </a:p>
          <a:p>
            <a:pPr marL="899795" lvl="0" indent="-285750">
              <a:lnSpc>
                <a:spcPct val="150000"/>
              </a:lnSpc>
              <a:buClr>
                <a:schemeClr val="accent5">
                  <a:lumMod val="75000"/>
                </a:schemeClr>
              </a:buClr>
              <a:buFont typeface="Wingdings" panose="05000000000000000000" pitchFamily="2" charset="2"/>
              <a:buChar char="ü"/>
            </a:pPr>
            <a:endParaRPr lang="en-US" altLang="zh-CN" sz="1600" dirty="0">
              <a:latin typeface="微软雅黑" panose="020B0503020204020204" pitchFamily="34" charset="-122"/>
              <a:ea typeface="微软雅黑" panose="020B0503020204020204" pitchFamily="34" charset="-122"/>
            </a:endParaRPr>
          </a:p>
          <a:p>
            <a:pPr marL="899795" lvl="0" indent="-285750">
              <a:lnSpc>
                <a:spcPct val="150000"/>
              </a:lnSpc>
              <a:buClr>
                <a:schemeClr val="accent5">
                  <a:lumMod val="75000"/>
                </a:schemeClr>
              </a:buClr>
              <a:buFont typeface="Wingdings" panose="05000000000000000000" pitchFamily="2" charset="2"/>
              <a:buChar char="ü"/>
            </a:pPr>
            <a:endParaRPr lang="en-US" altLang="zh-CN" sz="1600" dirty="0">
              <a:latin typeface="微软雅黑" panose="020B0503020204020204" pitchFamily="34" charset="-122"/>
              <a:ea typeface="微软雅黑" panose="020B0503020204020204" pitchFamily="34" charset="-122"/>
            </a:endParaRPr>
          </a:p>
          <a:p>
            <a:pPr marL="899795" lvl="0" indent="-285750">
              <a:lnSpc>
                <a:spcPct val="150000"/>
              </a:lnSpc>
              <a:buClr>
                <a:schemeClr val="accent5">
                  <a:lumMod val="75000"/>
                </a:schemeClr>
              </a:buClr>
              <a:buFont typeface="Wingdings" panose="05000000000000000000" pitchFamily="2" charset="2"/>
              <a:buChar char="ü"/>
            </a:pPr>
            <a:endParaRPr lang="en-US" altLang="zh-CN" sz="1600" dirty="0">
              <a:latin typeface="微软雅黑" panose="020B0503020204020204" pitchFamily="34" charset="-122"/>
              <a:ea typeface="微软雅黑" panose="020B0503020204020204" pitchFamily="34" charset="-122"/>
            </a:endParaRPr>
          </a:p>
          <a:p>
            <a:pPr marL="899795" lvl="0" indent="-285750">
              <a:lnSpc>
                <a:spcPct val="150000"/>
              </a:lnSpc>
              <a:buClr>
                <a:schemeClr val="accent5">
                  <a:lumMod val="75000"/>
                </a:schemeClr>
              </a:buClr>
              <a:buFont typeface="Wingdings" panose="05000000000000000000" pitchFamily="2" charset="2"/>
              <a:buChar char="ü"/>
            </a:pPr>
            <a:endParaRPr lang="zh-CN" altLang="zh-CN" sz="1600" dirty="0">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1289685" y="1325245"/>
            <a:ext cx="7023735" cy="1377315"/>
          </a:xfrm>
        </p:spPr>
        <p:txBody>
          <a:bodyPr wrap="square"/>
          <a:lstStyle/>
          <a:p>
            <a:r>
              <a:rPr lang="en-US" altLang="zh-CN" sz="8800" b="1" dirty="0">
                <a:solidFill>
                  <a:schemeClr val="tx1">
                    <a:lumMod val="95000"/>
                    <a:lumOff val="5000"/>
                  </a:schemeClr>
                </a:solidFill>
                <a:latin typeface="Edwardian Script ITC" pitchFamily="66" charset="0"/>
              </a:rPr>
              <a:t>Thank You</a:t>
            </a:r>
            <a:endParaRPr lang="zh-CN" altLang="en-US" sz="8800" b="1" dirty="0">
              <a:solidFill>
                <a:schemeClr val="tx1">
                  <a:lumMod val="95000"/>
                  <a:lumOff val="5000"/>
                </a:schemeClr>
              </a:solidFill>
              <a:latin typeface="Edwardian Script ITC" pitchFamily="66" charset="0"/>
            </a:endParaRPr>
          </a:p>
        </p:txBody>
      </p:sp>
      <p:sp>
        <p:nvSpPr>
          <p:cNvPr id="4" name="页脚占位符 3"/>
          <p:cNvSpPr>
            <a:spLocks noGrp="1"/>
          </p:cNvSpPr>
          <p:nvPr>
            <p:ph type="ftr" sz="quarter" idx="10"/>
          </p:nvPr>
        </p:nvSpPr>
        <p:spPr/>
        <p:txBody>
          <a:bodyPr/>
          <a:lstStyle/>
          <a:p>
            <a:fld id="{F13E133A-DAAC-4FF5-87A1-D9293D70DB42}" type="slidenum">
              <a:rPr lang="en-US" altLang="zh-CN" smtClean="0"/>
              <a:t>26</a:t>
            </a:fld>
            <a:r>
              <a:rPr lang="en-US" altLang="zh-CN"/>
              <a:t> | Presentation Title | Presenter Name | Date | Subject | Business Use Only</a:t>
            </a:r>
          </a:p>
        </p:txBody>
      </p:sp>
      <p:grpSp>
        <p:nvGrpSpPr>
          <p:cNvPr id="6" name="组合 5"/>
          <p:cNvGrpSpPr/>
          <p:nvPr/>
        </p:nvGrpSpPr>
        <p:grpSpPr>
          <a:xfrm>
            <a:off x="102671" y="3595488"/>
            <a:ext cx="8890781" cy="1150642"/>
            <a:chOff x="8468" y="10764"/>
            <a:chExt cx="6194666" cy="814045"/>
          </a:xfrm>
        </p:grpSpPr>
        <p:pic>
          <p:nvPicPr>
            <p:cNvPr id="8" name="图片 7"/>
            <p:cNvPicPr preferRelativeResize="0">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68" y="10764"/>
              <a:ext cx="2080802" cy="814045"/>
            </a:xfrm>
            <a:prstGeom prst="rect">
              <a:avLst/>
            </a:prstGeom>
          </p:spPr>
        </p:pic>
        <p:sp>
          <p:nvSpPr>
            <p:cNvPr id="9" name="文本框 2"/>
            <p:cNvSpPr txBox="1">
              <a:spLocks noChangeArrowheads="1"/>
            </p:cNvSpPr>
            <p:nvPr/>
          </p:nvSpPr>
          <p:spPr bwMode="auto">
            <a:xfrm>
              <a:off x="3975119" y="21443"/>
              <a:ext cx="2228015" cy="762100"/>
            </a:xfrm>
            <a:prstGeom prst="rect">
              <a:avLst/>
            </a:prstGeom>
            <a:noFill/>
            <a:ln w="9525">
              <a:noFill/>
              <a:miter lim="800000"/>
            </a:ln>
          </p:spPr>
          <p:txBody>
            <a:bodyPr rot="0" vert="horz" wrap="square" lIns="0" tIns="0" rIns="0" bIns="0" anchor="t" anchorCtr="0">
              <a:spAutoFit/>
            </a:bodyPr>
            <a:lstStyle/>
            <a:p>
              <a:pPr algn="ctr" hangingPunct="0">
                <a:spcAft>
                  <a:spcPts val="0"/>
                </a:spcAft>
              </a:pPr>
              <a:r>
                <a:rPr lang="zh-CN" altLang="en-US" sz="1400" kern="100" dirty="0">
                  <a:solidFill>
                    <a:srgbClr val="000066"/>
                  </a:solidFill>
                  <a:latin typeface="Times New Roman" panose="02020603050405020304"/>
                  <a:ea typeface="幼圆"/>
                  <a:cs typeface="Times New Roman" panose="02020603050405020304"/>
                </a:rPr>
                <a:t>碧云天生物技术</a:t>
              </a:r>
              <a:r>
                <a:rPr lang="en-US" sz="1400" kern="100" dirty="0">
                  <a:solidFill>
                    <a:srgbClr val="000066"/>
                  </a:solidFill>
                  <a:latin typeface="幼圆"/>
                  <a:ea typeface="宋体" panose="02010600030101010101" pitchFamily="2" charset="-122"/>
                  <a:cs typeface="Times New Roman" panose="02020603050405020304"/>
                </a:rPr>
                <a:t>/</a:t>
              </a:r>
              <a:r>
                <a:rPr lang="en-US" sz="1400" kern="100" dirty="0" err="1">
                  <a:solidFill>
                    <a:srgbClr val="000066"/>
                  </a:solidFill>
                  <a:latin typeface="Times New Roman" panose="02020603050405020304"/>
                  <a:ea typeface="幼圆"/>
                  <a:cs typeface="Times New Roman" panose="02020603050405020304"/>
                </a:rPr>
                <a:t>Beyotime</a:t>
              </a:r>
              <a:r>
                <a:rPr lang="en-US" sz="1400" kern="100" dirty="0">
                  <a:solidFill>
                    <a:srgbClr val="000066"/>
                  </a:solidFill>
                  <a:latin typeface="Times New Roman" panose="02020603050405020304"/>
                  <a:ea typeface="幼圆"/>
                  <a:cs typeface="Times New Roman" panose="02020603050405020304"/>
                </a:rPr>
                <a:t> Biotechnology</a:t>
              </a:r>
              <a:endParaRPr lang="zh-CN" altLang="en-US" sz="1800" kern="100" dirty="0">
                <a:solidFill>
                  <a:srgbClr val="000000"/>
                </a:solidFill>
                <a:latin typeface="Times New Roman" panose="02020603050405020304"/>
                <a:ea typeface="宋体" panose="02010600030101010101" pitchFamily="2" charset="-122"/>
                <a:cs typeface="Times New Roman" panose="02020603050405020304"/>
              </a:endParaRPr>
            </a:p>
            <a:p>
              <a:pPr algn="ctr" hangingPunct="0">
                <a:spcAft>
                  <a:spcPts val="0"/>
                </a:spcAft>
              </a:pPr>
              <a:r>
                <a:rPr lang="zh-CN" altLang="en-US" sz="1400" kern="100" dirty="0">
                  <a:solidFill>
                    <a:srgbClr val="000066"/>
                  </a:solidFill>
                  <a:latin typeface="Times New Roman" panose="02020603050405020304"/>
                  <a:ea typeface="幼圆"/>
                  <a:cs typeface="Times New Roman" panose="02020603050405020304"/>
                </a:rPr>
                <a:t>订购热线：</a:t>
              </a:r>
              <a:r>
                <a:rPr lang="en-US" sz="1400" kern="100" dirty="0">
                  <a:solidFill>
                    <a:srgbClr val="000066"/>
                  </a:solidFill>
                  <a:latin typeface="Times New Roman" panose="02020603050405020304"/>
                  <a:ea typeface="幼圆"/>
                  <a:cs typeface="Times New Roman" panose="02020603050405020304"/>
                </a:rPr>
                <a:t>400-168-3301</a:t>
              </a:r>
              <a:r>
                <a:rPr lang="zh-CN" altLang="en-US" sz="1400" kern="100" dirty="0">
                  <a:solidFill>
                    <a:srgbClr val="000066"/>
                  </a:solidFill>
                  <a:latin typeface="Times New Roman" panose="02020603050405020304"/>
                  <a:ea typeface="幼圆"/>
                  <a:cs typeface="Times New Roman" panose="02020603050405020304"/>
                </a:rPr>
                <a:t>或</a:t>
              </a:r>
              <a:r>
                <a:rPr lang="en-US" sz="1400" kern="100" dirty="0">
                  <a:solidFill>
                    <a:srgbClr val="000066"/>
                  </a:solidFill>
                  <a:latin typeface="Times New Roman" panose="02020603050405020304"/>
                  <a:ea typeface="幼圆"/>
                  <a:cs typeface="Times New Roman" panose="02020603050405020304"/>
                </a:rPr>
                <a:t>800-8283301</a:t>
              </a:r>
              <a:endParaRPr lang="zh-CN" altLang="en-US" sz="1800" kern="100" dirty="0">
                <a:solidFill>
                  <a:srgbClr val="000000"/>
                </a:solidFill>
                <a:latin typeface="Times New Roman" panose="02020603050405020304"/>
                <a:ea typeface="宋体" panose="02010600030101010101" pitchFamily="2" charset="-122"/>
                <a:cs typeface="Times New Roman" panose="02020603050405020304"/>
              </a:endParaRPr>
            </a:p>
            <a:p>
              <a:pPr algn="ctr" hangingPunct="0">
                <a:spcAft>
                  <a:spcPts val="0"/>
                </a:spcAft>
              </a:pPr>
              <a:r>
                <a:rPr lang="zh-CN" altLang="en-US" sz="1400" kern="100" dirty="0">
                  <a:solidFill>
                    <a:srgbClr val="000066"/>
                  </a:solidFill>
                  <a:latin typeface="Times New Roman" panose="02020603050405020304"/>
                  <a:ea typeface="幼圆"/>
                  <a:cs typeface="Times New Roman" panose="02020603050405020304"/>
                </a:rPr>
                <a:t>技术咨询：</a:t>
              </a:r>
              <a:r>
                <a:rPr lang="en-US" sz="1400" kern="100" dirty="0">
                  <a:solidFill>
                    <a:srgbClr val="000066"/>
                  </a:solidFill>
                  <a:latin typeface="Times New Roman" panose="02020603050405020304"/>
                  <a:ea typeface="幼圆"/>
                  <a:cs typeface="Times New Roman" panose="02020603050405020304"/>
                </a:rPr>
                <a:t>info@beyotime.com</a:t>
              </a:r>
              <a:endParaRPr lang="zh-CN" altLang="en-US" sz="1800" kern="100" dirty="0">
                <a:solidFill>
                  <a:srgbClr val="000000"/>
                </a:solidFill>
                <a:latin typeface="Times New Roman" panose="02020603050405020304"/>
                <a:ea typeface="宋体" panose="02010600030101010101" pitchFamily="2" charset="-122"/>
                <a:cs typeface="Times New Roman" panose="02020603050405020304"/>
              </a:endParaRPr>
            </a:p>
            <a:p>
              <a:pPr algn="ctr" hangingPunct="0">
                <a:spcAft>
                  <a:spcPts val="0"/>
                </a:spcAft>
              </a:pPr>
              <a:r>
                <a:rPr lang="zh-CN" altLang="en-US" sz="1400" kern="100" dirty="0">
                  <a:solidFill>
                    <a:srgbClr val="000066"/>
                  </a:solidFill>
                  <a:latin typeface="Times New Roman" panose="02020603050405020304"/>
                  <a:ea typeface="幼圆"/>
                  <a:cs typeface="Times New Roman" panose="02020603050405020304"/>
                </a:rPr>
                <a:t>技术服务：</a:t>
              </a:r>
              <a:r>
                <a:rPr lang="en-US" sz="1400" kern="100" dirty="0">
                  <a:solidFill>
                    <a:srgbClr val="000066"/>
                  </a:solidFill>
                  <a:latin typeface="Times New Roman" panose="02020603050405020304"/>
                  <a:ea typeface="幼圆"/>
                  <a:cs typeface="Times New Roman" panose="02020603050405020304"/>
                </a:rPr>
                <a:t>service@beyotime.com</a:t>
              </a:r>
              <a:endParaRPr lang="zh-CN" altLang="en-US" sz="1800" kern="100" dirty="0">
                <a:solidFill>
                  <a:srgbClr val="000000"/>
                </a:solidFill>
                <a:latin typeface="Times New Roman" panose="02020603050405020304"/>
                <a:ea typeface="宋体" panose="02010600030101010101" pitchFamily="2" charset="-122"/>
                <a:cs typeface="Times New Roman" panose="02020603050405020304"/>
              </a:endParaRPr>
            </a:p>
            <a:p>
              <a:pPr algn="ctr" hangingPunct="0">
                <a:spcAft>
                  <a:spcPts val="0"/>
                </a:spcAft>
              </a:pPr>
              <a:r>
                <a:rPr lang="zh-CN" altLang="en-US" sz="1400" kern="100" dirty="0">
                  <a:solidFill>
                    <a:srgbClr val="000066"/>
                  </a:solidFill>
                  <a:latin typeface="Times New Roman" panose="02020603050405020304"/>
                  <a:ea typeface="幼圆"/>
                  <a:cs typeface="Times New Roman" panose="02020603050405020304"/>
                </a:rPr>
                <a:t>网址：</a:t>
              </a:r>
              <a:r>
                <a:rPr lang="en-US" sz="1400" kern="100" dirty="0">
                  <a:solidFill>
                    <a:srgbClr val="000066"/>
                  </a:solidFill>
                  <a:latin typeface="Times New Roman" panose="02020603050405020304"/>
                  <a:ea typeface="幼圆"/>
                  <a:cs typeface="Times New Roman" panose="02020603050405020304"/>
                </a:rPr>
                <a:t>http://www.beyotime.com</a:t>
              </a:r>
              <a:endParaRPr lang="zh-CN" altLang="en-US" sz="1800" kern="100" dirty="0">
                <a:solidFill>
                  <a:srgbClr val="000000"/>
                </a:solidFill>
                <a:latin typeface="Times New Roman" panose="02020603050405020304"/>
                <a:ea typeface="宋体" panose="02010600030101010101" pitchFamily="2" charset="-122"/>
                <a:cs typeface="Times New Roman" panose="02020603050405020304"/>
              </a:endParaRPr>
            </a:p>
          </p:txBody>
        </p:sp>
        <p:grpSp>
          <p:nvGrpSpPr>
            <p:cNvPr id="10" name="组合 9"/>
            <p:cNvGrpSpPr/>
            <p:nvPr/>
          </p:nvGrpSpPr>
          <p:grpSpPr>
            <a:xfrm>
              <a:off x="2325140" y="16625"/>
              <a:ext cx="1697866" cy="756847"/>
              <a:chOff x="-98060" y="0"/>
              <a:chExt cx="1698523" cy="756349"/>
            </a:xfrm>
          </p:grpSpPr>
          <p:pic>
            <p:nvPicPr>
              <p:cNvPr id="11" name="图片 10"/>
              <p:cNvPicPr>
                <a:picLocks noChangeAspect="1"/>
              </p:cNvPicPr>
              <p:nvPr/>
            </p:nvPicPr>
            <p:blipFill rotWithShape="1">
              <a:blip r:embed="rId3" cstate="print">
                <a:extLst>
                  <a:ext uri="{28A0092B-C50C-407E-A947-70E740481C1C}">
                    <a14:useLocalDpi xmlns:a14="http://schemas.microsoft.com/office/drawing/2010/main" val="0"/>
                  </a:ext>
                </a:extLst>
              </a:blip>
              <a:srcRect l="4198" t="3084" r="3817" b="4549"/>
              <a:stretch>
                <a:fillRect/>
              </a:stretch>
            </p:blipFill>
            <p:spPr bwMode="auto">
              <a:xfrm>
                <a:off x="676023" y="0"/>
                <a:ext cx="640628" cy="643366"/>
              </a:xfrm>
              <a:prstGeom prst="rect">
                <a:avLst/>
              </a:prstGeom>
              <a:ln>
                <a:noFill/>
              </a:ln>
            </p:spPr>
          </p:pic>
          <p:pic>
            <p:nvPicPr>
              <p:cNvPr id="12" name="图片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060" y="5476"/>
                <a:ext cx="637890" cy="637890"/>
              </a:xfrm>
              <a:prstGeom prst="rect">
                <a:avLst/>
              </a:prstGeom>
            </p:spPr>
          </p:pic>
          <p:sp>
            <p:nvSpPr>
              <p:cNvPr id="13" name="文本框 2"/>
              <p:cNvSpPr txBox="1">
                <a:spLocks noChangeArrowheads="1"/>
              </p:cNvSpPr>
              <p:nvPr/>
            </p:nvSpPr>
            <p:spPr bwMode="auto">
              <a:xfrm>
                <a:off x="-15057" y="642109"/>
                <a:ext cx="1615520" cy="114240"/>
              </a:xfrm>
              <a:prstGeom prst="rect">
                <a:avLst/>
              </a:prstGeom>
              <a:noFill/>
              <a:ln w="9525">
                <a:noFill/>
                <a:miter lim="800000"/>
              </a:ln>
            </p:spPr>
            <p:txBody>
              <a:bodyPr rot="0" vert="horz" wrap="square" lIns="0" tIns="0" rIns="0" bIns="0" anchor="t" anchorCtr="0">
                <a:spAutoFit/>
              </a:bodyPr>
              <a:lstStyle/>
              <a:p>
                <a:pPr>
                  <a:spcAft>
                    <a:spcPts val="0"/>
                  </a:spcAft>
                </a:pPr>
                <a:r>
                  <a:rPr lang="zh-CN" altLang="en-US" sz="1050" kern="100" dirty="0">
                    <a:solidFill>
                      <a:srgbClr val="000066"/>
                    </a:solidFill>
                    <a:latin typeface="Calibri" panose="020F0502020204030204"/>
                    <a:ea typeface="幼圆"/>
                    <a:cs typeface="Times New Roman" panose="02020603050405020304"/>
                  </a:rPr>
                  <a:t>碧云天网站</a:t>
                </a:r>
                <a:r>
                  <a:rPr lang="en-US" sz="900" kern="100" dirty="0">
                    <a:solidFill>
                      <a:srgbClr val="000066"/>
                    </a:solidFill>
                    <a:latin typeface="幼圆"/>
                    <a:ea typeface="宋体" panose="02010600030101010101" pitchFamily="2" charset="-122"/>
                    <a:cs typeface="Times New Roman" panose="02020603050405020304"/>
                  </a:rPr>
                  <a:t>        </a:t>
                </a:r>
                <a:r>
                  <a:rPr lang="zh-CN" altLang="en-US" sz="1050" kern="100" dirty="0">
                    <a:solidFill>
                      <a:srgbClr val="000066"/>
                    </a:solidFill>
                    <a:latin typeface="Calibri" panose="020F0502020204030204"/>
                    <a:ea typeface="幼圆"/>
                    <a:cs typeface="Times New Roman" panose="02020603050405020304"/>
                  </a:rPr>
                  <a:t>微信公众号</a:t>
                </a:r>
                <a:r>
                  <a:rPr lang="en-US" sz="800" kern="100" dirty="0">
                    <a:solidFill>
                      <a:srgbClr val="000066"/>
                    </a:solidFill>
                    <a:latin typeface="幼圆"/>
                    <a:ea typeface="宋体" panose="02010600030101010101" pitchFamily="2" charset="-122"/>
                    <a:cs typeface="Times New Roman" panose="02020603050405020304"/>
                  </a:rPr>
                  <a:t>  </a:t>
                </a:r>
                <a:endParaRPr lang="zh-CN" altLang="en-US" sz="1200" kern="100" dirty="0">
                  <a:solidFill>
                    <a:srgbClr val="000000"/>
                  </a:solidFill>
                  <a:latin typeface="Calibri" panose="020F0502020204030204"/>
                  <a:ea typeface="宋体" panose="02010600030101010101" pitchFamily="2" charset="-122"/>
                  <a:cs typeface="Times New Roman" panose="02020603050405020304"/>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3</a:t>
            </a:fld>
            <a:r>
              <a:rPr lang="en-US" altLang="zh-CN" dirty="0"/>
              <a:t> | Presentation Title | Presenter Name | Date | Subject | Business Use Only</a:t>
            </a:r>
          </a:p>
        </p:txBody>
      </p:sp>
      <p:sp>
        <p:nvSpPr>
          <p:cNvPr id="10" name="文本框 9"/>
          <p:cNvSpPr txBox="1"/>
          <p:nvPr/>
        </p:nvSpPr>
        <p:spPr>
          <a:xfrm>
            <a:off x="555625" y="2136775"/>
            <a:ext cx="7842885" cy="3416320"/>
          </a:xfrm>
          <a:prstGeom prst="rect">
            <a:avLst/>
          </a:prstGeom>
          <a:noFill/>
        </p:spPr>
        <p:txBody>
          <a:bodyPr wrap="square" rtlCol="0">
            <a:spAutoFit/>
          </a:bodyPr>
          <a:lstStyle>
            <a:defPPr>
              <a:defRPr lang="en-US"/>
            </a:defPPr>
            <a:lvl1pPr marL="285750" indent="-285750">
              <a:lnSpc>
                <a:spcPct val="150000"/>
              </a:lnSpc>
              <a:buClr>
                <a:schemeClr val="accent5">
                  <a:lumMod val="75000"/>
                </a:schemeClr>
              </a:buClr>
              <a:buFont typeface="Wingdings" panose="05000000000000000000" pitchFamily="2" charset="2"/>
              <a:buChar char="Ø"/>
              <a:defRPr sz="1800">
                <a:latin typeface="微软雅黑" panose="020B0503020204020204" pitchFamily="34" charset="-122"/>
                <a:ea typeface="微软雅黑" panose="020B0503020204020204" pitchFamily="34" charset="-122"/>
                <a:cs typeface="Arial" panose="020B0604020202020204" pitchFamily="34" charset="0"/>
              </a:defRPr>
            </a:lvl1pPr>
          </a:lstStyle>
          <a:p>
            <a:pPr algn="just"/>
            <a:r>
              <a:rPr b="1" dirty="0"/>
              <a:t>多克隆抗体</a:t>
            </a:r>
            <a:r>
              <a:rPr dirty="0"/>
              <a:t>（Polyclonal antibody）是由异源抗原(大分子抗原、半抗原偶联物)剌激机体产生免疫反应，由机体浆细胞分泌的一组可识别多个抗原表位、引起免疫反应的球蛋白。因其制备时间短，成本低，被广泛应用于基础研究和医学诊断等领域。</a:t>
            </a:r>
          </a:p>
          <a:p>
            <a:pPr marL="0" indent="0" algn="just">
              <a:buNone/>
            </a:pPr>
            <a:endParaRPr lang="en-US" altLang="zh-CN" dirty="0"/>
          </a:p>
          <a:p>
            <a:pPr algn="just"/>
            <a:r>
              <a:rPr lang="zh-CN" altLang="en-US" dirty="0"/>
              <a:t>多克隆抗体特点：能与多种抗原表位结合，特异性较差，易发生交叉反应，但是检测的灵敏度较好，对于低丰度的蛋白也更容易检出，适合于沉淀、凝集反应的检测性实验。 </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多克隆抗体定制服务</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4</a:t>
            </a:fld>
            <a:r>
              <a:rPr lang="en-US" altLang="zh-CN" dirty="0"/>
              <a:t> | Presentation Title | Presenter Name | Date | Subject | Business Use Only</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多克隆抗体定制服务</a:t>
            </a:r>
          </a:p>
        </p:txBody>
      </p:sp>
      <p:grpSp>
        <p:nvGrpSpPr>
          <p:cNvPr id="10" name="组合 9"/>
          <p:cNvGrpSpPr/>
          <p:nvPr/>
        </p:nvGrpSpPr>
        <p:grpSpPr>
          <a:xfrm>
            <a:off x="2101907" y="1409854"/>
            <a:ext cx="4674225" cy="4619625"/>
            <a:chOff x="347941" y="1409854"/>
            <a:chExt cx="4674225" cy="4619625"/>
          </a:xfrm>
        </p:grpSpPr>
        <p:sp>
          <p:nvSpPr>
            <p:cNvPr id="44" name="Rectangle 2"/>
            <p:cNvSpPr txBox="1">
              <a:spLocks noRot="1" noChangeArrowheads="1"/>
            </p:cNvSpPr>
            <p:nvPr/>
          </p:nvSpPr>
          <p:spPr bwMode="gray">
            <a:xfrm>
              <a:off x="347941" y="1409854"/>
              <a:ext cx="4674225" cy="4619625"/>
            </a:xfrm>
            <a:prstGeom prst="rect">
              <a:avLst/>
            </a:prstGeom>
            <a:noFill/>
            <a:ln w="9525">
              <a:noFill/>
              <a:miter lim="800000"/>
            </a:ln>
            <a:effectLst/>
          </p:spPr>
          <p:txBody>
            <a:bodyPr vert="horz" wrap="square" lIns="91440" tIns="45720" rIns="91440" bIns="45720" numCol="1" anchor="t" anchorCtr="0" compatLnSpc="1">
              <a:spAutoFit/>
            </a:bodyPr>
            <a:lstStyle>
              <a:lvl1pPr marL="233680" indent="-233680" algn="l" rtl="0" eaLnBrk="1" fontAlgn="base" hangingPunct="1">
                <a:lnSpc>
                  <a:spcPct val="95000"/>
                </a:lnSpc>
                <a:spcBef>
                  <a:spcPct val="75000"/>
                </a:spcBef>
                <a:spcAft>
                  <a:spcPct val="0"/>
                </a:spcAft>
                <a:buClr>
                  <a:schemeClr val="accent1"/>
                </a:buClr>
                <a:buSzPct val="110000"/>
                <a:buFont typeface="Wingdings" panose="05000000000000000000" pitchFamily="2" charset="2"/>
                <a:buChar char="§"/>
                <a:defRPr sz="2400">
                  <a:solidFill>
                    <a:schemeClr val="tx1"/>
                  </a:solidFill>
                  <a:latin typeface="+mn-lt"/>
                  <a:ea typeface="+mn-ea"/>
                  <a:cs typeface="+mn-cs"/>
                </a:defRPr>
              </a:lvl1pPr>
              <a:lvl2pPr marL="398780" indent="-163830" algn="l" rtl="0" eaLnBrk="1" fontAlgn="base" hangingPunct="1">
                <a:lnSpc>
                  <a:spcPct val="95000"/>
                </a:lnSpc>
                <a:spcBef>
                  <a:spcPct val="40000"/>
                </a:spcBef>
                <a:spcAft>
                  <a:spcPct val="0"/>
                </a:spcAft>
                <a:buClr>
                  <a:srgbClr val="917B69"/>
                </a:buClr>
                <a:buFont typeface="Arial" panose="020B0604020202020204" pitchFamily="34" charset="0"/>
                <a:buChar char="•"/>
                <a:defRPr sz="2000">
                  <a:solidFill>
                    <a:schemeClr val="tx1"/>
                  </a:solidFill>
                  <a:latin typeface="+mn-lt"/>
                </a:defRPr>
              </a:lvl2pPr>
              <a:lvl3pPr marL="577850" indent="-177800" algn="l" rtl="0" eaLnBrk="1" fontAlgn="base" hangingPunct="1">
                <a:lnSpc>
                  <a:spcPct val="95000"/>
                </a:lnSpc>
                <a:spcBef>
                  <a:spcPct val="30000"/>
                </a:spcBef>
                <a:spcAft>
                  <a:spcPct val="0"/>
                </a:spcAft>
                <a:buClr>
                  <a:schemeClr val="tx1"/>
                </a:buClr>
                <a:buFont typeface="Arial" panose="020B0604020202020204" pitchFamily="34" charset="0"/>
                <a:buChar char="-"/>
                <a:defRPr>
                  <a:solidFill>
                    <a:schemeClr val="tx1"/>
                  </a:solidFill>
                  <a:latin typeface="+mn-lt"/>
                </a:defRPr>
              </a:lvl3pPr>
              <a:lvl4pPr marL="752475" indent="-173355" algn="l" rtl="0" eaLnBrk="1" fontAlgn="base" hangingPunct="1">
                <a:lnSpc>
                  <a:spcPct val="95000"/>
                </a:lnSpc>
                <a:spcBef>
                  <a:spcPct val="20000"/>
                </a:spcBef>
                <a:spcAft>
                  <a:spcPct val="0"/>
                </a:spcAft>
                <a:buClr>
                  <a:schemeClr val="tx1"/>
                </a:buClr>
                <a:buFont typeface="Arial" panose="020B0604020202020204" pitchFamily="34" charset="0"/>
                <a:buChar char="•"/>
                <a:defRPr sz="1600">
                  <a:solidFill>
                    <a:schemeClr val="tx1"/>
                  </a:solidFill>
                  <a:latin typeface="+mn-lt"/>
                </a:defRPr>
              </a:lvl4pPr>
              <a:lvl5pPr marL="917575" indent="-163830" algn="l" rtl="0" eaLnBrk="1" fontAlgn="base" hangingPunct="1">
                <a:spcBef>
                  <a:spcPct val="20000"/>
                </a:spcBef>
                <a:spcAft>
                  <a:spcPct val="0"/>
                </a:spcAft>
                <a:buChar char="»"/>
                <a:defRPr sz="1400">
                  <a:solidFill>
                    <a:schemeClr val="tx1"/>
                  </a:solidFill>
                  <a:latin typeface="+mn-lt"/>
                </a:defRPr>
              </a:lvl5pPr>
              <a:lvl6pPr marL="1374775" indent="-163830" algn="l" rtl="0" eaLnBrk="1" fontAlgn="base" hangingPunct="1">
                <a:spcBef>
                  <a:spcPct val="20000"/>
                </a:spcBef>
                <a:spcAft>
                  <a:spcPct val="0"/>
                </a:spcAft>
                <a:buChar char="»"/>
                <a:defRPr sz="1400">
                  <a:solidFill>
                    <a:schemeClr val="tx1"/>
                  </a:solidFill>
                  <a:latin typeface="+mn-lt"/>
                </a:defRPr>
              </a:lvl6pPr>
              <a:lvl7pPr marL="1831975" indent="-163830" algn="l" rtl="0" eaLnBrk="1" fontAlgn="base" hangingPunct="1">
                <a:spcBef>
                  <a:spcPct val="20000"/>
                </a:spcBef>
                <a:spcAft>
                  <a:spcPct val="0"/>
                </a:spcAft>
                <a:buChar char="»"/>
                <a:defRPr sz="1400">
                  <a:solidFill>
                    <a:schemeClr val="tx1"/>
                  </a:solidFill>
                  <a:latin typeface="+mn-lt"/>
                </a:defRPr>
              </a:lvl7pPr>
              <a:lvl8pPr marL="2289175" indent="-163830" algn="l" rtl="0" eaLnBrk="1" fontAlgn="base" hangingPunct="1">
                <a:spcBef>
                  <a:spcPct val="20000"/>
                </a:spcBef>
                <a:spcAft>
                  <a:spcPct val="0"/>
                </a:spcAft>
                <a:buChar char="»"/>
                <a:defRPr sz="1400">
                  <a:solidFill>
                    <a:schemeClr val="tx1"/>
                  </a:solidFill>
                  <a:latin typeface="+mn-lt"/>
                </a:defRPr>
              </a:lvl8pPr>
              <a:lvl9pPr marL="2746375" indent="-163830" algn="l" rtl="0" eaLnBrk="1" fontAlgn="base" hangingPunct="1">
                <a:spcBef>
                  <a:spcPct val="20000"/>
                </a:spcBef>
                <a:spcAft>
                  <a:spcPct val="0"/>
                </a:spcAft>
                <a:buChar char="»"/>
                <a:defRPr sz="1400">
                  <a:solidFill>
                    <a:schemeClr val="tx1"/>
                  </a:solidFill>
                  <a:latin typeface="+mn-lt"/>
                </a:defRPr>
              </a:lvl9pPr>
            </a:lstStyle>
            <a:p>
              <a:pPr marL="0" indent="0">
                <a:buNone/>
              </a:pPr>
              <a:r>
                <a:rPr lang="zh-CN" altLang="en-US" sz="1800" kern="0" dirty="0">
                  <a:latin typeface="宋体" panose="02010600030101010101" pitchFamily="2" charset="-122"/>
                  <a:ea typeface="宋体" panose="02010600030101010101" pitchFamily="2" charset="-122"/>
                </a:rPr>
                <a:t>     </a:t>
              </a:r>
              <a:r>
                <a:rPr lang="zh-CN" altLang="en-US" sz="2000" b="1" kern="0" dirty="0">
                  <a:latin typeface="微软雅黑" panose="020B0503020204020204" pitchFamily="34" charset="-122"/>
                  <a:ea typeface="微软雅黑" panose="020B0503020204020204" pitchFamily="34" charset="-122"/>
                </a:rPr>
                <a:t> 多克隆抗体的制备流程</a:t>
              </a:r>
            </a:p>
            <a:p>
              <a:pPr>
                <a:buFont typeface="Wingdings 2" pitchFamily="18" charset="2"/>
                <a:buNone/>
              </a:pPr>
              <a:r>
                <a:rPr lang="zh-CN" altLang="en-US" sz="1800" kern="0" dirty="0">
                  <a:latin typeface="微软雅黑" panose="020B0503020204020204" pitchFamily="34" charset="-122"/>
                  <a:ea typeface="微软雅黑" panose="020B0503020204020204" pitchFamily="34" charset="-122"/>
                </a:rPr>
                <a:t>               抗原           半抗原</a:t>
              </a:r>
              <a:r>
                <a:rPr lang="en-US" altLang="zh-CN" sz="1800" kern="0" dirty="0">
                  <a:latin typeface="微软雅黑" panose="020B0503020204020204" pitchFamily="34" charset="-122"/>
                  <a:ea typeface="微软雅黑" panose="020B0503020204020204" pitchFamily="34" charset="-122"/>
                </a:rPr>
                <a:t>+</a:t>
              </a:r>
              <a:r>
                <a:rPr lang="zh-CN" altLang="en-US" sz="1800" kern="0" dirty="0">
                  <a:latin typeface="微软雅黑" panose="020B0503020204020204" pitchFamily="34" charset="-122"/>
                  <a:ea typeface="微软雅黑" panose="020B0503020204020204" pitchFamily="34" charset="-122"/>
                </a:rPr>
                <a:t>载体</a:t>
              </a:r>
            </a:p>
            <a:p>
              <a:pPr>
                <a:buFont typeface="Wingdings 2" pitchFamily="18" charset="2"/>
                <a:buNone/>
              </a:pPr>
              <a:r>
                <a:rPr lang="zh-CN" altLang="en-US" sz="1800" kern="0" dirty="0">
                  <a:latin typeface="微软雅黑" panose="020B0503020204020204" pitchFamily="34" charset="-122"/>
                  <a:ea typeface="微软雅黑" panose="020B0503020204020204" pitchFamily="34" charset="-122"/>
                </a:rPr>
                <a:t>                              佐剂</a:t>
              </a:r>
            </a:p>
            <a:p>
              <a:pPr>
                <a:buFont typeface="Wingdings 2" pitchFamily="18" charset="2"/>
                <a:buNone/>
              </a:pPr>
              <a:r>
                <a:rPr lang="zh-CN" altLang="en-US" sz="1800" kern="0" dirty="0">
                  <a:latin typeface="微软雅黑" panose="020B0503020204020204" pitchFamily="34" charset="-122"/>
                  <a:ea typeface="微软雅黑" panose="020B0503020204020204" pitchFamily="34" charset="-122"/>
                </a:rPr>
                <a:t>                    免疫动物（</a:t>
              </a:r>
              <a:r>
                <a:rPr lang="en-US" altLang="zh-CN" sz="1800" kern="0" dirty="0">
                  <a:latin typeface="微软雅黑" panose="020B0503020204020204" pitchFamily="34" charset="-122"/>
                  <a:ea typeface="微软雅黑" panose="020B0503020204020204" pitchFamily="34" charset="-122"/>
                </a:rPr>
                <a:t>3-5</a:t>
              </a:r>
              <a:r>
                <a:rPr lang="zh-CN" altLang="en-US" sz="1800" kern="0" dirty="0">
                  <a:latin typeface="微软雅黑" panose="020B0503020204020204" pitchFamily="34" charset="-122"/>
                  <a:ea typeface="微软雅黑" panose="020B0503020204020204" pitchFamily="34" charset="-122"/>
                </a:rPr>
                <a:t>次）</a:t>
              </a:r>
            </a:p>
            <a:p>
              <a:pPr>
                <a:buFont typeface="Wingdings 2" pitchFamily="18" charset="2"/>
                <a:buNone/>
              </a:pPr>
              <a:r>
                <a:rPr lang="zh-CN" altLang="en-US" sz="1800" kern="0" dirty="0">
                  <a:latin typeface="微软雅黑" panose="020B0503020204020204" pitchFamily="34" charset="-122"/>
                  <a:ea typeface="微软雅黑" panose="020B0503020204020204" pitchFamily="34" charset="-122"/>
                </a:rPr>
                <a:t>                                                     </a:t>
              </a:r>
            </a:p>
            <a:p>
              <a:pPr>
                <a:buFont typeface="Wingdings 2" pitchFamily="18" charset="2"/>
                <a:buNone/>
              </a:pPr>
              <a:r>
                <a:rPr lang="zh-CN" altLang="en-US" sz="1800" kern="0" dirty="0">
                  <a:latin typeface="微软雅黑" panose="020B0503020204020204" pitchFamily="34" charset="-122"/>
                  <a:ea typeface="微软雅黑" panose="020B0503020204020204" pitchFamily="34" charset="-122"/>
                </a:rPr>
                <a:t>                     检测效价</a:t>
              </a:r>
            </a:p>
            <a:p>
              <a:pPr>
                <a:buFont typeface="Wingdings 2" pitchFamily="18" charset="2"/>
                <a:buNone/>
              </a:pPr>
              <a:r>
                <a:rPr lang="zh-CN" altLang="en-US" sz="1800" kern="0" dirty="0">
                  <a:latin typeface="微软雅黑" panose="020B0503020204020204" pitchFamily="34" charset="-122"/>
                  <a:ea typeface="微软雅黑" panose="020B0503020204020204" pitchFamily="34" charset="-122"/>
                </a:rPr>
                <a:t>                                                      </a:t>
              </a:r>
            </a:p>
            <a:p>
              <a:pPr>
                <a:buFont typeface="Wingdings 2" pitchFamily="18" charset="2"/>
                <a:buNone/>
              </a:pPr>
              <a:r>
                <a:rPr lang="zh-CN" altLang="en-US" sz="1800" kern="0" dirty="0">
                  <a:latin typeface="微软雅黑" panose="020B0503020204020204" pitchFamily="34" charset="-122"/>
                  <a:ea typeface="微软雅黑" panose="020B0503020204020204" pitchFamily="34" charset="-122"/>
                </a:rPr>
                <a:t>             动物采血，分离血清</a:t>
              </a:r>
            </a:p>
            <a:p>
              <a:pPr>
                <a:buFont typeface="Wingdings 2" pitchFamily="18" charset="2"/>
                <a:buNone/>
              </a:pPr>
              <a:r>
                <a:rPr lang="zh-CN" altLang="en-US" sz="1800" kern="0" dirty="0">
                  <a:latin typeface="微软雅黑" panose="020B0503020204020204" pitchFamily="34" charset="-122"/>
                  <a:ea typeface="微软雅黑" panose="020B0503020204020204" pitchFamily="34" charset="-122"/>
                </a:rPr>
                <a:t>                                                            </a:t>
              </a:r>
            </a:p>
            <a:p>
              <a:pPr>
                <a:buFont typeface="Wingdings 2" pitchFamily="18" charset="2"/>
                <a:buNone/>
              </a:pPr>
              <a:r>
                <a:rPr lang="zh-CN" altLang="en-US" sz="1800" kern="0" dirty="0">
                  <a:latin typeface="微软雅黑" panose="020B0503020204020204" pitchFamily="34" charset="-122"/>
                  <a:ea typeface="微软雅黑" panose="020B0503020204020204" pitchFamily="34" charset="-122"/>
                </a:rPr>
                <a:t>          抗血清纯化、鉴定、保存</a:t>
              </a:r>
            </a:p>
          </p:txBody>
        </p:sp>
        <p:sp>
          <p:nvSpPr>
            <p:cNvPr id="45" name="Line 3"/>
            <p:cNvSpPr>
              <a:spLocks noChangeShapeType="1"/>
            </p:cNvSpPr>
            <p:nvPr/>
          </p:nvSpPr>
          <p:spPr bwMode="auto">
            <a:xfrm>
              <a:off x="1764300" y="2259048"/>
              <a:ext cx="533400" cy="2286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6" name="Line 4"/>
            <p:cNvSpPr>
              <a:spLocks noChangeShapeType="1"/>
            </p:cNvSpPr>
            <p:nvPr/>
          </p:nvSpPr>
          <p:spPr bwMode="auto">
            <a:xfrm flipH="1">
              <a:off x="2297700" y="2259048"/>
              <a:ext cx="533400" cy="228600"/>
            </a:xfrm>
            <a:prstGeom prst="line">
              <a:avLst/>
            </a:prstGeom>
            <a:noFill/>
            <a:ln w="952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8" name="Line 5"/>
            <p:cNvSpPr>
              <a:spLocks noChangeShapeType="1"/>
            </p:cNvSpPr>
            <p:nvPr/>
          </p:nvSpPr>
          <p:spPr bwMode="auto">
            <a:xfrm>
              <a:off x="2297700" y="2487648"/>
              <a:ext cx="0" cy="45720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49" name="Line 6"/>
            <p:cNvSpPr>
              <a:spLocks noChangeShapeType="1"/>
            </p:cNvSpPr>
            <p:nvPr/>
          </p:nvSpPr>
          <p:spPr bwMode="auto">
            <a:xfrm>
              <a:off x="2302388" y="3208608"/>
              <a:ext cx="0" cy="60960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0" name="Line 6"/>
            <p:cNvSpPr>
              <a:spLocks noChangeShapeType="1"/>
            </p:cNvSpPr>
            <p:nvPr/>
          </p:nvSpPr>
          <p:spPr bwMode="auto">
            <a:xfrm>
              <a:off x="2316456" y="4148798"/>
              <a:ext cx="0" cy="60960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51" name="Line 6"/>
            <p:cNvSpPr>
              <a:spLocks noChangeShapeType="1"/>
            </p:cNvSpPr>
            <p:nvPr/>
          </p:nvSpPr>
          <p:spPr bwMode="auto">
            <a:xfrm>
              <a:off x="2316456" y="5117122"/>
              <a:ext cx="0" cy="609600"/>
            </a:xfrm>
            <a:prstGeom prst="line">
              <a:avLst/>
            </a:prstGeom>
            <a:noFill/>
            <a:ln w="9525">
              <a:solidFill>
                <a:schemeClr val="tx1"/>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gr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5</a:t>
            </a:fld>
            <a:r>
              <a:rPr lang="en-US" altLang="zh-CN" dirty="0"/>
              <a:t> | Presentation Title | Presenter Name | Date | Subject | Business Use Only</a:t>
            </a:r>
          </a:p>
        </p:txBody>
      </p:sp>
      <p:sp>
        <p:nvSpPr>
          <p:cNvPr id="10" name="文本框 9"/>
          <p:cNvSpPr txBox="1"/>
          <p:nvPr/>
        </p:nvSpPr>
        <p:spPr>
          <a:xfrm>
            <a:off x="640237" y="1441595"/>
            <a:ext cx="6255277" cy="1046440"/>
          </a:xfrm>
          <a:prstGeom prst="rect">
            <a:avLst/>
          </a:prstGeom>
          <a:noFill/>
        </p:spPr>
        <p:txBody>
          <a:bodyPr wrap="square" rtlCol="0">
            <a:spAutoFit/>
          </a:bodyPr>
          <a:lstStyle>
            <a:defPPr>
              <a:defRPr lang="en-US"/>
            </a:defPPr>
            <a:lvl1pPr marL="285750" indent="-285750">
              <a:lnSpc>
                <a:spcPct val="150000"/>
              </a:lnSpc>
              <a:buClr>
                <a:schemeClr val="accent5">
                  <a:lumMod val="75000"/>
                </a:schemeClr>
              </a:buClr>
              <a:buFont typeface="Wingdings" panose="05000000000000000000" pitchFamily="2" charset="2"/>
              <a:buChar char="Ø"/>
              <a:defRPr sz="1800">
                <a:latin typeface="微软雅黑" panose="020B0503020204020204" pitchFamily="34" charset="-122"/>
                <a:ea typeface="微软雅黑" panose="020B0503020204020204" pitchFamily="34" charset="-122"/>
                <a:cs typeface="Arial" panose="020B0604020202020204" pitchFamily="34" charset="0"/>
              </a:defRPr>
            </a:lvl1pPr>
          </a:lstStyle>
          <a:p>
            <a:pPr marL="0" indent="0">
              <a:spcBef>
                <a:spcPts val="0"/>
              </a:spcBef>
              <a:spcAft>
                <a:spcPts val="600"/>
              </a:spcAft>
              <a:buNone/>
            </a:pPr>
            <a:r>
              <a:rPr lang="zh-CN" altLang="en-US" sz="2000" b="1" dirty="0"/>
              <a:t>一、抗原的制备</a:t>
            </a:r>
            <a:endParaRPr lang="zh-CN" altLang="en-US" dirty="0"/>
          </a:p>
          <a:p>
            <a:pPr marL="0" indent="0">
              <a:buNone/>
            </a:pPr>
            <a:r>
              <a:rPr lang="zh-CN" altLang="en-US" dirty="0"/>
              <a:t>     </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多克隆抗体定制服务</a:t>
            </a:r>
          </a:p>
        </p:txBody>
      </p:sp>
      <p:grpSp>
        <p:nvGrpSpPr>
          <p:cNvPr id="5" name="Group 3"/>
          <p:cNvGrpSpPr>
            <a:grpSpLocks/>
          </p:cNvGrpSpPr>
          <p:nvPr/>
        </p:nvGrpSpPr>
        <p:grpSpPr bwMode="auto">
          <a:xfrm>
            <a:off x="1948760" y="2613180"/>
            <a:ext cx="5029200" cy="708034"/>
            <a:chOff x="1488" y="1491"/>
            <a:chExt cx="2928" cy="446"/>
          </a:xfrm>
        </p:grpSpPr>
        <p:sp>
          <p:nvSpPr>
            <p:cNvPr id="6" name="Freeform 4"/>
            <p:cNvSpPr>
              <a:spLocks/>
            </p:cNvSpPr>
            <p:nvPr/>
          </p:nvSpPr>
          <p:spPr bwMode="gray">
            <a:xfrm>
              <a:off x="1584" y="1747"/>
              <a:ext cx="2736" cy="190"/>
            </a:xfrm>
            <a:custGeom>
              <a:avLst/>
              <a:gdLst>
                <a:gd name="T0" fmla="*/ 20706948 w 1120"/>
                <a:gd name="T1" fmla="*/ 11 h 252"/>
                <a:gd name="T2" fmla="*/ 20629597 w 1120"/>
                <a:gd name="T3" fmla="*/ 11 h 252"/>
                <a:gd name="T4" fmla="*/ 20335316 w 1120"/>
                <a:gd name="T5" fmla="*/ 11 h 252"/>
                <a:gd name="T6" fmla="*/ 19858832 w 1120"/>
                <a:gd name="T7" fmla="*/ 11 h 252"/>
                <a:gd name="T8" fmla="*/ 19191786 w 1120"/>
                <a:gd name="T9" fmla="*/ 11 h 252"/>
                <a:gd name="T10" fmla="*/ 18336532 w 1120"/>
                <a:gd name="T11" fmla="*/ 10 h 252"/>
                <a:gd name="T12" fmla="*/ 17339847 w 1120"/>
                <a:gd name="T13" fmla="*/ 10 h 252"/>
                <a:gd name="T14" fmla="*/ 16196141 w 1120"/>
                <a:gd name="T15" fmla="*/ 10 h 252"/>
                <a:gd name="T16" fmla="*/ 14901486 w 1120"/>
                <a:gd name="T17" fmla="*/ 8 h 252"/>
                <a:gd name="T18" fmla="*/ 13494596 w 1120"/>
                <a:gd name="T19" fmla="*/ 8 h 252"/>
                <a:gd name="T20" fmla="*/ 11942220 w 1120"/>
                <a:gd name="T21" fmla="*/ 8 h 252"/>
                <a:gd name="T22" fmla="*/ 10275918 w 1120"/>
                <a:gd name="T23" fmla="*/ 8 h 252"/>
                <a:gd name="T24" fmla="*/ 8612140 w 1120"/>
                <a:gd name="T25" fmla="*/ 8 h 252"/>
                <a:gd name="T26" fmla="*/ 7098185 w 1120"/>
                <a:gd name="T27" fmla="*/ 8 h 252"/>
                <a:gd name="T28" fmla="*/ 5691769 w 1120"/>
                <a:gd name="T29" fmla="*/ 8 h 252"/>
                <a:gd name="T30" fmla="*/ 4395650 w 1120"/>
                <a:gd name="T31" fmla="*/ 10 h 252"/>
                <a:gd name="T32" fmla="*/ 3293330 w 1120"/>
                <a:gd name="T33" fmla="*/ 10 h 252"/>
                <a:gd name="T34" fmla="*/ 2329965 w 1120"/>
                <a:gd name="T35" fmla="*/ 10 h 252"/>
                <a:gd name="T36" fmla="*/ 1515458 w 1120"/>
                <a:gd name="T37" fmla="*/ 11 h 252"/>
                <a:gd name="T38" fmla="*/ 848370 w 1120"/>
                <a:gd name="T39" fmla="*/ 11 h 252"/>
                <a:gd name="T40" fmla="*/ 371720 w 1120"/>
                <a:gd name="T41" fmla="*/ 11 h 252"/>
                <a:gd name="T42" fmla="*/ 114130 w 1120"/>
                <a:gd name="T43" fmla="*/ 11 h 252"/>
                <a:gd name="T44" fmla="*/ 0 w 1120"/>
                <a:gd name="T45" fmla="*/ 11 h 252"/>
                <a:gd name="T46" fmla="*/ 0 w 1120"/>
                <a:gd name="T47" fmla="*/ 3 h 252"/>
                <a:gd name="T48" fmla="*/ 10353269 w 1120"/>
                <a:gd name="T49" fmla="*/ 0 h 252"/>
                <a:gd name="T50" fmla="*/ 20706948 w 1120"/>
                <a:gd name="T51" fmla="*/ 3 h 252"/>
                <a:gd name="T52" fmla="*/ 20706948 w 1120"/>
                <a:gd name="T53" fmla="*/ 11 h 252"/>
                <a:gd name="T54" fmla="*/ 20706948 w 1120"/>
                <a:gd name="T55" fmla="*/ 11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000000"/>
            </a:solidFill>
            <a:ln w="0">
              <a:noFill/>
              <a:round/>
              <a:headEnd/>
              <a:tailEnd/>
            </a:ln>
          </p:spPr>
          <p:txBody>
            <a:bodyPr/>
            <a:lstStyle/>
            <a:p>
              <a:endParaRPr lang="zh-CN" altLang="en-US"/>
            </a:p>
          </p:txBody>
        </p:sp>
        <p:sp>
          <p:nvSpPr>
            <p:cNvPr id="7" name="Rectangle 5"/>
            <p:cNvSpPr>
              <a:spLocks noChangeArrowheads="1"/>
            </p:cNvSpPr>
            <p:nvPr/>
          </p:nvSpPr>
          <p:spPr bwMode="gray">
            <a:xfrm>
              <a:off x="1488" y="1491"/>
              <a:ext cx="2928" cy="393"/>
            </a:xfrm>
            <a:prstGeom prst="rect">
              <a:avLst/>
            </a:prstGeom>
            <a:gradFill rotWithShape="1">
              <a:gsLst>
                <a:gs pos="85400">
                  <a:schemeClr val="accent2">
                    <a:lumMod val="20000"/>
                    <a:lumOff val="80000"/>
                  </a:schemeClr>
                </a:gs>
                <a:gs pos="0">
                  <a:schemeClr val="accent2">
                    <a:lumMod val="20000"/>
                    <a:lumOff val="80000"/>
                  </a:schemeClr>
                </a:gs>
                <a:gs pos="100000">
                  <a:schemeClr val="accent2">
                    <a:lumMod val="20000"/>
                    <a:lumOff val="80000"/>
                  </a:schemeClr>
                </a:gs>
              </a:gsLst>
              <a:lin ang="2700000" scaled="1"/>
            </a:gradFill>
            <a:ln w="9525" algn="ctr">
              <a:noFill/>
              <a:miter lim="800000"/>
              <a:headEnd/>
              <a:tailEnd/>
            </a:ln>
          </p:spPr>
          <p:txBody>
            <a:bodyPr wrap="none" anchor="ctr"/>
            <a:lstStyle/>
            <a:p>
              <a:pPr>
                <a:spcBef>
                  <a:spcPts val="2400"/>
                </a:spcBef>
              </a:pPr>
              <a:endParaRPr lang="en-US" altLang="zh-CN" sz="1800" dirty="0"/>
            </a:p>
            <a:p>
              <a:pPr>
                <a:spcBef>
                  <a:spcPts val="600"/>
                </a:spcBef>
              </a:pPr>
              <a:r>
                <a:rPr lang="en-US" altLang="zh-CN" sz="1800" dirty="0">
                  <a:solidFill>
                    <a:srgbClr val="0070C0"/>
                  </a:solidFill>
                </a:rPr>
                <a:t>1. </a:t>
              </a:r>
              <a:r>
                <a:rPr lang="zh-CN" altLang="en-US" sz="1800" dirty="0"/>
                <a:t>多肽抗原制备：多肽设计，合成与偶联。</a:t>
              </a:r>
              <a:endParaRPr lang="en-US" altLang="zh-CN" sz="1800" dirty="0"/>
            </a:p>
            <a:p>
              <a:endParaRPr lang="zh-CN" altLang="en-US" dirty="0"/>
            </a:p>
          </p:txBody>
        </p:sp>
      </p:grpSp>
      <p:grpSp>
        <p:nvGrpSpPr>
          <p:cNvPr id="8" name="Group 7"/>
          <p:cNvGrpSpPr>
            <a:grpSpLocks/>
          </p:cNvGrpSpPr>
          <p:nvPr/>
        </p:nvGrpSpPr>
        <p:grpSpPr bwMode="auto">
          <a:xfrm>
            <a:off x="1907537" y="3959773"/>
            <a:ext cx="5029200" cy="696913"/>
            <a:chOff x="1368" y="996"/>
            <a:chExt cx="2928" cy="439"/>
          </a:xfrm>
        </p:grpSpPr>
        <p:sp>
          <p:nvSpPr>
            <p:cNvPr id="9" name="Freeform 8"/>
            <p:cNvSpPr>
              <a:spLocks/>
            </p:cNvSpPr>
            <p:nvPr/>
          </p:nvSpPr>
          <p:spPr bwMode="gray">
            <a:xfrm>
              <a:off x="1464" y="1245"/>
              <a:ext cx="2736" cy="190"/>
            </a:xfrm>
            <a:custGeom>
              <a:avLst/>
              <a:gdLst>
                <a:gd name="T0" fmla="*/ 20706948 w 1120"/>
                <a:gd name="T1" fmla="*/ 11 h 252"/>
                <a:gd name="T2" fmla="*/ 20629597 w 1120"/>
                <a:gd name="T3" fmla="*/ 11 h 252"/>
                <a:gd name="T4" fmla="*/ 20335316 w 1120"/>
                <a:gd name="T5" fmla="*/ 11 h 252"/>
                <a:gd name="T6" fmla="*/ 19858832 w 1120"/>
                <a:gd name="T7" fmla="*/ 11 h 252"/>
                <a:gd name="T8" fmla="*/ 19191786 w 1120"/>
                <a:gd name="T9" fmla="*/ 11 h 252"/>
                <a:gd name="T10" fmla="*/ 18336532 w 1120"/>
                <a:gd name="T11" fmla="*/ 10 h 252"/>
                <a:gd name="T12" fmla="*/ 17339847 w 1120"/>
                <a:gd name="T13" fmla="*/ 10 h 252"/>
                <a:gd name="T14" fmla="*/ 16196141 w 1120"/>
                <a:gd name="T15" fmla="*/ 10 h 252"/>
                <a:gd name="T16" fmla="*/ 14901486 w 1120"/>
                <a:gd name="T17" fmla="*/ 8 h 252"/>
                <a:gd name="T18" fmla="*/ 13494596 w 1120"/>
                <a:gd name="T19" fmla="*/ 8 h 252"/>
                <a:gd name="T20" fmla="*/ 11942220 w 1120"/>
                <a:gd name="T21" fmla="*/ 8 h 252"/>
                <a:gd name="T22" fmla="*/ 10275918 w 1120"/>
                <a:gd name="T23" fmla="*/ 8 h 252"/>
                <a:gd name="T24" fmla="*/ 8612140 w 1120"/>
                <a:gd name="T25" fmla="*/ 8 h 252"/>
                <a:gd name="T26" fmla="*/ 7098185 w 1120"/>
                <a:gd name="T27" fmla="*/ 8 h 252"/>
                <a:gd name="T28" fmla="*/ 5691769 w 1120"/>
                <a:gd name="T29" fmla="*/ 8 h 252"/>
                <a:gd name="T30" fmla="*/ 4395650 w 1120"/>
                <a:gd name="T31" fmla="*/ 10 h 252"/>
                <a:gd name="T32" fmla="*/ 3293330 w 1120"/>
                <a:gd name="T33" fmla="*/ 10 h 252"/>
                <a:gd name="T34" fmla="*/ 2329965 w 1120"/>
                <a:gd name="T35" fmla="*/ 10 h 252"/>
                <a:gd name="T36" fmla="*/ 1515458 w 1120"/>
                <a:gd name="T37" fmla="*/ 11 h 252"/>
                <a:gd name="T38" fmla="*/ 848370 w 1120"/>
                <a:gd name="T39" fmla="*/ 11 h 252"/>
                <a:gd name="T40" fmla="*/ 371720 w 1120"/>
                <a:gd name="T41" fmla="*/ 11 h 252"/>
                <a:gd name="T42" fmla="*/ 114130 w 1120"/>
                <a:gd name="T43" fmla="*/ 11 h 252"/>
                <a:gd name="T44" fmla="*/ 0 w 1120"/>
                <a:gd name="T45" fmla="*/ 11 h 252"/>
                <a:gd name="T46" fmla="*/ 0 w 1120"/>
                <a:gd name="T47" fmla="*/ 3 h 252"/>
                <a:gd name="T48" fmla="*/ 10353269 w 1120"/>
                <a:gd name="T49" fmla="*/ 0 h 252"/>
                <a:gd name="T50" fmla="*/ 20706948 w 1120"/>
                <a:gd name="T51" fmla="*/ 3 h 252"/>
                <a:gd name="T52" fmla="*/ 20706948 w 1120"/>
                <a:gd name="T53" fmla="*/ 11 h 252"/>
                <a:gd name="T54" fmla="*/ 20706948 w 1120"/>
                <a:gd name="T55" fmla="*/ 11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000000"/>
            </a:solidFill>
            <a:ln w="0">
              <a:noFill/>
              <a:round/>
              <a:headEnd/>
              <a:tailEnd/>
            </a:ln>
          </p:spPr>
          <p:txBody>
            <a:bodyPr/>
            <a:lstStyle/>
            <a:p>
              <a:endParaRPr lang="zh-CN" altLang="en-US"/>
            </a:p>
          </p:txBody>
        </p:sp>
        <p:sp>
          <p:nvSpPr>
            <p:cNvPr id="11" name="Rectangle 9"/>
            <p:cNvSpPr>
              <a:spLocks noChangeArrowheads="1"/>
            </p:cNvSpPr>
            <p:nvPr/>
          </p:nvSpPr>
          <p:spPr bwMode="gray">
            <a:xfrm>
              <a:off x="1368" y="996"/>
              <a:ext cx="2928" cy="393"/>
            </a:xfrm>
            <a:prstGeom prst="rect">
              <a:avLst/>
            </a:prstGeom>
            <a:gradFill rotWithShape="1">
              <a:gsLst>
                <a:gs pos="0">
                  <a:srgbClr val="F6E1BD"/>
                </a:gs>
                <a:gs pos="100000">
                  <a:srgbClr val="EAB764"/>
                </a:gs>
              </a:gsLst>
              <a:lin ang="2700000" scaled="1"/>
            </a:gradFill>
            <a:ln w="9525" algn="ctr">
              <a:noFill/>
              <a:miter lim="800000"/>
              <a:headEnd/>
              <a:tailEnd/>
            </a:ln>
          </p:spPr>
          <p:txBody>
            <a:bodyPr wrap="none" anchor="ctr"/>
            <a:lstStyle/>
            <a:p>
              <a:pPr>
                <a:spcBef>
                  <a:spcPts val="1200"/>
                </a:spcBef>
              </a:pPr>
              <a:endParaRPr lang="en-US" altLang="zh-CN" sz="1800" dirty="0"/>
            </a:p>
            <a:p>
              <a:pPr>
                <a:spcBef>
                  <a:spcPts val="1200"/>
                </a:spcBef>
              </a:pPr>
              <a:r>
                <a:rPr lang="en-US" altLang="zh-CN" sz="1800" dirty="0">
                  <a:solidFill>
                    <a:srgbClr val="0070C0"/>
                  </a:solidFill>
                </a:rPr>
                <a:t>2. </a:t>
              </a:r>
              <a:r>
                <a:rPr lang="zh-CN" altLang="en-US" sz="1800" dirty="0"/>
                <a:t>蛋白抗原制备：原核或真核表达蛋白。</a:t>
              </a:r>
              <a:endParaRPr lang="en-US" altLang="zh-CN" sz="1800" dirty="0"/>
            </a:p>
            <a:p>
              <a:endParaRPr lang="zh-CN" altLang="en-US" dirty="0"/>
            </a:p>
          </p:txBody>
        </p:sp>
      </p:gr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6</a:t>
            </a:fld>
            <a:r>
              <a:rPr lang="en-US" altLang="zh-CN" dirty="0"/>
              <a:t> | Presentation Title | Presenter Name | Date | Subject | Business Use Only</a:t>
            </a:r>
          </a:p>
        </p:txBody>
      </p:sp>
      <p:sp>
        <p:nvSpPr>
          <p:cNvPr id="10" name="文本框 9"/>
          <p:cNvSpPr txBox="1"/>
          <p:nvPr/>
        </p:nvSpPr>
        <p:spPr>
          <a:xfrm>
            <a:off x="728345" y="1887220"/>
            <a:ext cx="7713345" cy="3830955"/>
          </a:xfrm>
          <a:prstGeom prst="rect">
            <a:avLst/>
          </a:prstGeom>
          <a:noFill/>
        </p:spPr>
        <p:txBody>
          <a:bodyPr wrap="square" rtlCol="0">
            <a:spAutoFit/>
          </a:bodyPr>
          <a:lstStyle>
            <a:defPPr>
              <a:defRPr lang="en-US"/>
            </a:defPPr>
            <a:lvl1pPr marL="285750" indent="-285750">
              <a:lnSpc>
                <a:spcPct val="150000"/>
              </a:lnSpc>
              <a:buClr>
                <a:schemeClr val="accent5">
                  <a:lumMod val="75000"/>
                </a:schemeClr>
              </a:buClr>
              <a:buFont typeface="Wingdings" panose="05000000000000000000" pitchFamily="2" charset="2"/>
              <a:buChar char="Ø"/>
              <a:defRPr sz="1800">
                <a:latin typeface="微软雅黑" panose="020B0503020204020204" pitchFamily="34" charset="-122"/>
                <a:ea typeface="微软雅黑" panose="020B0503020204020204" pitchFamily="34" charset="-122"/>
                <a:cs typeface="Arial" panose="020B0604020202020204" pitchFamily="34" charset="0"/>
              </a:defRPr>
            </a:lvl1pPr>
          </a:lstStyle>
          <a:p>
            <a:pPr marL="0" indent="0" algn="just">
              <a:buNone/>
            </a:pPr>
            <a:r>
              <a:rPr lang="zh-CN" altLang="en-US" dirty="0"/>
              <a:t>多肽合成后须偶联到载体蛋白（</a:t>
            </a:r>
            <a:r>
              <a:rPr lang="en-US" altLang="zh-CN" dirty="0"/>
              <a:t>KLH</a:t>
            </a:r>
            <a:r>
              <a:rPr lang="zh-CN" altLang="en-US" dirty="0"/>
              <a:t>，</a:t>
            </a:r>
            <a:r>
              <a:rPr lang="en-US" altLang="zh-CN" dirty="0"/>
              <a:t>BSA</a:t>
            </a:r>
            <a:r>
              <a:rPr lang="zh-CN" altLang="en-US" dirty="0"/>
              <a:t>，</a:t>
            </a:r>
            <a:r>
              <a:rPr lang="en-US" altLang="zh-CN" dirty="0"/>
              <a:t>OVA</a:t>
            </a:r>
            <a:r>
              <a:rPr lang="zh-CN" altLang="en-US" dirty="0"/>
              <a:t>），才可以获得高效的抗体。多肽与载体蛋白偶联的方式如下：  </a:t>
            </a:r>
          </a:p>
          <a:p>
            <a:pPr algn="just">
              <a:buFont typeface="Wingdings" panose="05000000000000000000" pitchFamily="2" charset="2"/>
              <a:buChar char="l"/>
            </a:pPr>
            <a:r>
              <a:rPr lang="en-US" altLang="zh-CN" dirty="0"/>
              <a:t>N</a:t>
            </a:r>
            <a:r>
              <a:rPr lang="zh-CN" altLang="en-US" dirty="0"/>
              <a:t>端氨基偶联到载体蛋白  </a:t>
            </a:r>
          </a:p>
          <a:p>
            <a:pPr algn="just">
              <a:buFont typeface="Wingdings" panose="05000000000000000000" pitchFamily="2" charset="2"/>
              <a:buChar char="l"/>
            </a:pPr>
            <a:r>
              <a:rPr lang="en-US" altLang="zh-CN" dirty="0"/>
              <a:t>C</a:t>
            </a:r>
            <a:r>
              <a:rPr lang="zh-CN" altLang="en-US" dirty="0"/>
              <a:t>端羧基偶联到载体蛋白  </a:t>
            </a:r>
          </a:p>
          <a:p>
            <a:pPr algn="just">
              <a:buFont typeface="Wingdings" panose="05000000000000000000" pitchFamily="2" charset="2"/>
              <a:buChar char="l"/>
            </a:pPr>
            <a:r>
              <a:rPr lang="en-US" altLang="zh-CN" dirty="0"/>
              <a:t>Cys</a:t>
            </a:r>
            <a:r>
              <a:rPr lang="zh-CN" altLang="en-US" dirty="0"/>
              <a:t>巯基偶联到载体蛋白</a:t>
            </a:r>
            <a:endParaRPr lang="en-US" altLang="zh-CN" dirty="0"/>
          </a:p>
          <a:p>
            <a:pPr marL="0" indent="0" algn="just">
              <a:buNone/>
            </a:pPr>
            <a:endParaRPr lang="en-US" altLang="zh-CN" dirty="0"/>
          </a:p>
          <a:p>
            <a:pPr marL="0" indent="0" algn="just">
              <a:buNone/>
            </a:pPr>
            <a:r>
              <a:rPr lang="zh-CN" altLang="en-US" dirty="0"/>
              <a:t>载体蛋白交联基本原则：</a:t>
            </a:r>
            <a:endParaRPr lang="en-US" altLang="zh-CN" dirty="0"/>
          </a:p>
          <a:p>
            <a:pPr algn="just">
              <a:buFont typeface="Wingdings" panose="05000000000000000000" pitchFamily="2" charset="2"/>
              <a:buChar char="l"/>
            </a:pPr>
            <a:r>
              <a:rPr lang="zh-CN" altLang="en-US" dirty="0"/>
              <a:t>将载体蛋白加在远离抗体识别区域的一端</a:t>
            </a:r>
            <a:endParaRPr lang="en-US" altLang="zh-CN" dirty="0"/>
          </a:p>
          <a:p>
            <a:pPr algn="just">
              <a:buFont typeface="Wingdings" panose="05000000000000000000" pitchFamily="2" charset="2"/>
              <a:buChar char="l"/>
            </a:pPr>
            <a:r>
              <a:rPr lang="zh-CN" altLang="en-US" dirty="0"/>
              <a:t>在序列中没有</a:t>
            </a:r>
            <a:r>
              <a:rPr lang="en-US" altLang="zh-CN" dirty="0"/>
              <a:t>Cys</a:t>
            </a:r>
            <a:r>
              <a:rPr lang="zh-CN" altLang="en-US" dirty="0"/>
              <a:t>的情况下在</a:t>
            </a:r>
            <a:r>
              <a:rPr lang="en-US" altLang="zh-CN" dirty="0"/>
              <a:t>N</a:t>
            </a:r>
            <a:r>
              <a:rPr lang="zh-CN" altLang="en-US" dirty="0"/>
              <a:t>或</a:t>
            </a:r>
            <a:r>
              <a:rPr lang="en-US" altLang="zh-CN" dirty="0"/>
              <a:t>C</a:t>
            </a:r>
            <a:r>
              <a:rPr lang="zh-CN" altLang="en-US" dirty="0"/>
              <a:t>端加上</a:t>
            </a:r>
            <a:r>
              <a:rPr lang="en-US" altLang="zh-CN" dirty="0"/>
              <a:t>Cys</a:t>
            </a:r>
            <a:r>
              <a:rPr lang="zh-CN" altLang="en-US" dirty="0"/>
              <a:t>为交联的首选方法</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多克隆抗体定制服务</a:t>
            </a:r>
          </a:p>
        </p:txBody>
      </p:sp>
      <p:sp>
        <p:nvSpPr>
          <p:cNvPr id="2" name="TextBox 1"/>
          <p:cNvSpPr txBox="1"/>
          <p:nvPr/>
        </p:nvSpPr>
        <p:spPr>
          <a:xfrm>
            <a:off x="2134923" y="1443218"/>
            <a:ext cx="3868616" cy="369332"/>
          </a:xfrm>
          <a:prstGeom prst="rect">
            <a:avLst/>
          </a:prstGeom>
          <a:noFill/>
        </p:spPr>
        <p:txBody>
          <a:bodyPr wrap="square" rtlCol="0">
            <a:spAutoFit/>
          </a:bodyPr>
          <a:lstStyle/>
          <a:p>
            <a:pPr algn="ctr"/>
            <a:r>
              <a:rPr lang="zh-CN" altLang="en-US" sz="1800" b="1" dirty="0">
                <a:latin typeface="微软雅黑" panose="020B0503020204020204" pitchFamily="34" charset="-122"/>
                <a:ea typeface="微软雅黑" panose="020B0503020204020204" pitchFamily="34" charset="-122"/>
              </a:rPr>
              <a:t>多肽抗原合成</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7</a:t>
            </a:fld>
            <a:r>
              <a:rPr lang="en-US" altLang="zh-CN" dirty="0"/>
              <a:t> | Presentation Title | Presenter Name | Date | Subject | Business Use Only</a:t>
            </a:r>
          </a:p>
        </p:txBody>
      </p:sp>
      <p:sp>
        <p:nvSpPr>
          <p:cNvPr id="10" name="文本框 9"/>
          <p:cNvSpPr txBox="1"/>
          <p:nvPr/>
        </p:nvSpPr>
        <p:spPr>
          <a:xfrm>
            <a:off x="1516136" y="2182641"/>
            <a:ext cx="5081612" cy="2778774"/>
          </a:xfrm>
          <a:prstGeom prst="rect">
            <a:avLst/>
          </a:prstGeom>
          <a:noFill/>
        </p:spPr>
        <p:txBody>
          <a:bodyPr wrap="square" rtlCol="0">
            <a:spAutoFit/>
          </a:bodyPr>
          <a:lstStyle>
            <a:defPPr>
              <a:defRPr lang="en-US"/>
            </a:defPPr>
            <a:lvl1pPr marL="285750" indent="-285750">
              <a:lnSpc>
                <a:spcPct val="150000"/>
              </a:lnSpc>
              <a:buClr>
                <a:schemeClr val="accent5">
                  <a:lumMod val="75000"/>
                </a:schemeClr>
              </a:buClr>
              <a:buFont typeface="Wingdings" panose="05000000000000000000" pitchFamily="2" charset="2"/>
              <a:buChar char="Ø"/>
              <a:defRPr sz="1800">
                <a:latin typeface="微软雅黑" panose="020B0503020204020204" pitchFamily="34" charset="-122"/>
                <a:ea typeface="微软雅黑" panose="020B0503020204020204" pitchFamily="34" charset="-122"/>
                <a:cs typeface="Arial" panose="020B0604020202020204" pitchFamily="34" charset="0"/>
              </a:defRPr>
            </a:lvl1pPr>
          </a:lstStyle>
          <a:p>
            <a:pPr algn="just">
              <a:lnSpc>
                <a:spcPct val="200000"/>
              </a:lnSpc>
              <a:buFont typeface="Wingdings" panose="05000000000000000000" pitchFamily="2" charset="2"/>
              <a:buChar char="l"/>
            </a:pPr>
            <a:r>
              <a:rPr lang="zh-CN" altLang="en-US" dirty="0"/>
              <a:t>获取目的基因  </a:t>
            </a:r>
          </a:p>
          <a:p>
            <a:pPr algn="just">
              <a:lnSpc>
                <a:spcPct val="200000"/>
              </a:lnSpc>
              <a:buFont typeface="Wingdings" panose="05000000000000000000" pitchFamily="2" charset="2"/>
              <a:buChar char="l"/>
            </a:pPr>
            <a:r>
              <a:rPr lang="zh-CN" altLang="en-US" dirty="0"/>
              <a:t>基因亚克隆至表达载体</a:t>
            </a:r>
            <a:endParaRPr lang="en-US" altLang="zh-CN" dirty="0"/>
          </a:p>
          <a:p>
            <a:pPr algn="just">
              <a:lnSpc>
                <a:spcPct val="200000"/>
              </a:lnSpc>
              <a:buFont typeface="Wingdings" panose="05000000000000000000" pitchFamily="2" charset="2"/>
              <a:buChar char="l"/>
            </a:pPr>
            <a:r>
              <a:rPr lang="zh-CN" altLang="en-US" dirty="0"/>
              <a:t>转化细菌并诱导表达</a:t>
            </a:r>
            <a:endParaRPr lang="en-US" altLang="zh-CN" dirty="0"/>
          </a:p>
          <a:p>
            <a:pPr algn="just">
              <a:lnSpc>
                <a:spcPct val="200000"/>
              </a:lnSpc>
              <a:buFont typeface="Wingdings" panose="05000000000000000000" pitchFamily="2" charset="2"/>
              <a:buChar char="l"/>
            </a:pPr>
            <a:r>
              <a:rPr lang="zh-CN" altLang="en-US" dirty="0"/>
              <a:t>纯化蛋白</a:t>
            </a:r>
            <a:endParaRPr lang="en-US" altLang="zh-CN" dirty="0"/>
          </a:p>
          <a:p>
            <a:pPr algn="just">
              <a:lnSpc>
                <a:spcPct val="200000"/>
              </a:lnSpc>
              <a:buFont typeface="Wingdings" panose="05000000000000000000" pitchFamily="2" charset="2"/>
              <a:buChar char="l"/>
            </a:pPr>
            <a:r>
              <a:rPr lang="en-US" altLang="zh-CN" dirty="0"/>
              <a:t>SDS-PAGE</a:t>
            </a:r>
            <a:r>
              <a:rPr lang="zh-CN" altLang="en-US" dirty="0"/>
              <a:t>、</a:t>
            </a:r>
            <a:r>
              <a:rPr lang="en-US" altLang="zh-CN" dirty="0"/>
              <a:t>Western blot</a:t>
            </a:r>
            <a:r>
              <a:rPr lang="zh-CN" altLang="en-US" dirty="0"/>
              <a:t>分析</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多克隆抗体定制服务</a:t>
            </a:r>
          </a:p>
        </p:txBody>
      </p:sp>
      <p:sp>
        <p:nvSpPr>
          <p:cNvPr id="2" name="TextBox 1"/>
          <p:cNvSpPr txBox="1"/>
          <p:nvPr/>
        </p:nvSpPr>
        <p:spPr>
          <a:xfrm>
            <a:off x="2249223" y="1443218"/>
            <a:ext cx="3868616" cy="369332"/>
          </a:xfrm>
          <a:prstGeom prst="rect">
            <a:avLst/>
          </a:prstGeom>
          <a:noFill/>
        </p:spPr>
        <p:txBody>
          <a:bodyPr wrap="square" rtlCol="0">
            <a:spAutoFit/>
          </a:bodyPr>
          <a:lstStyle/>
          <a:p>
            <a:pPr algn="ctr"/>
            <a:r>
              <a:rPr lang="zh-CN" altLang="en-US" sz="1800" b="1" dirty="0">
                <a:latin typeface="微软雅黑" panose="020B0503020204020204" pitchFamily="34" charset="-122"/>
                <a:ea typeface="微软雅黑" panose="020B0503020204020204" pitchFamily="34" charset="-122"/>
              </a:rPr>
              <a:t>重组蛋白抗原制备</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8</a:t>
            </a:fld>
            <a:r>
              <a:rPr lang="en-US" altLang="zh-CN" dirty="0"/>
              <a:t> | Presentation Title | Presenter Name | Date | Subject | Business Use Only</a:t>
            </a:r>
          </a:p>
        </p:txBody>
      </p:sp>
      <p:sp>
        <p:nvSpPr>
          <p:cNvPr id="10" name="文本框 9"/>
          <p:cNvSpPr txBox="1"/>
          <p:nvPr/>
        </p:nvSpPr>
        <p:spPr>
          <a:xfrm>
            <a:off x="701627" y="1605280"/>
            <a:ext cx="7612380" cy="4247317"/>
          </a:xfrm>
          <a:prstGeom prst="rect">
            <a:avLst/>
          </a:prstGeom>
          <a:noFill/>
        </p:spPr>
        <p:txBody>
          <a:bodyPr wrap="square" rtlCol="0">
            <a:spAutoFit/>
          </a:bodyPr>
          <a:lstStyle>
            <a:defPPr>
              <a:defRPr lang="en-US"/>
            </a:defPPr>
            <a:lvl1pPr marL="285750" indent="-285750">
              <a:lnSpc>
                <a:spcPct val="150000"/>
              </a:lnSpc>
              <a:buClr>
                <a:schemeClr val="accent5">
                  <a:lumMod val="75000"/>
                </a:schemeClr>
              </a:buClr>
              <a:buFont typeface="Wingdings" panose="05000000000000000000" pitchFamily="2" charset="2"/>
              <a:buChar char="Ø"/>
              <a:defRPr sz="1800">
                <a:latin typeface="微软雅黑" panose="020B0503020204020204" pitchFamily="34" charset="-122"/>
                <a:ea typeface="微软雅黑" panose="020B0503020204020204" pitchFamily="34" charset="-122"/>
                <a:cs typeface="Arial" panose="020B0604020202020204" pitchFamily="34" charset="0"/>
              </a:defRPr>
            </a:lvl1pPr>
          </a:lstStyle>
          <a:p>
            <a:pPr marL="0" indent="0">
              <a:buNone/>
            </a:pPr>
            <a:r>
              <a:rPr lang="zh-CN" altLang="en-US" b="1" dirty="0">
                <a:solidFill>
                  <a:srgbClr val="FF0000"/>
                </a:solidFill>
              </a:rPr>
              <a:t>    佐剂</a:t>
            </a:r>
            <a:r>
              <a:rPr lang="zh-CN" altLang="en-US" dirty="0"/>
              <a:t>：与抗原同时或预先注射于机体能增强机体免疫应答或改变免疫类  型的物质。</a:t>
            </a:r>
            <a:endParaRPr lang="en-US" altLang="zh-CN" dirty="0"/>
          </a:p>
          <a:p>
            <a:pPr marL="0" indent="0">
              <a:buNone/>
            </a:pPr>
            <a:endParaRPr lang="en-US" altLang="zh-CN" dirty="0"/>
          </a:p>
          <a:p>
            <a:r>
              <a:rPr lang="zh-CN" altLang="en-US" dirty="0"/>
              <a:t>增加抗原的表面积，并改变抗原的活性基团构型，从而增强抗原的免疫原性；</a:t>
            </a:r>
            <a:endParaRPr lang="en-US" altLang="zh-CN" dirty="0"/>
          </a:p>
          <a:p>
            <a:r>
              <a:rPr lang="zh-CN" altLang="en-US" dirty="0"/>
              <a:t>佐剂与抗原混合能延长抗原在局部组织的存留时间，降低抗原的分解速度，使抗原缓慢释放至淋巴系统中，持续刺激机体产生高滴度的抗体；</a:t>
            </a:r>
            <a:endParaRPr lang="en-US" altLang="zh-CN" dirty="0"/>
          </a:p>
          <a:p>
            <a:r>
              <a:rPr lang="zh-CN" altLang="en-US" dirty="0"/>
              <a:t>佐剂可以直接或间接激活免疫活性细胞并使之增生，从而增强了体液免疫；</a:t>
            </a:r>
            <a:endParaRPr lang="en-US" altLang="zh-CN" dirty="0"/>
          </a:p>
          <a:p>
            <a:r>
              <a:rPr lang="zh-CN" altLang="en-US" dirty="0"/>
              <a:t>无毒性或副作用低</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多克隆抗体定制服务</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0"/>
          </p:nvPr>
        </p:nvSpPr>
        <p:spPr/>
        <p:txBody>
          <a:bodyPr/>
          <a:lstStyle/>
          <a:p>
            <a:fld id="{F13E133A-DAAC-4FF5-87A1-D9293D70DB42}" type="slidenum">
              <a:rPr lang="en-US" altLang="zh-CN" smtClean="0"/>
              <a:t>9</a:t>
            </a:fld>
            <a:r>
              <a:rPr lang="en-US" altLang="zh-CN" dirty="0"/>
              <a:t> | Presentation Title | Presenter Name | Date | Subject | Business Use Only</a:t>
            </a:r>
          </a:p>
        </p:txBody>
      </p:sp>
      <p:sp>
        <p:nvSpPr>
          <p:cNvPr id="10" name="文本框 9"/>
          <p:cNvSpPr txBox="1"/>
          <p:nvPr/>
        </p:nvSpPr>
        <p:spPr>
          <a:xfrm>
            <a:off x="1062502" y="2610633"/>
            <a:ext cx="6773203" cy="3100850"/>
          </a:xfrm>
          <a:prstGeom prst="rect">
            <a:avLst/>
          </a:prstGeom>
          <a:noFill/>
        </p:spPr>
        <p:txBody>
          <a:bodyPr wrap="square" rtlCol="0">
            <a:spAutoFit/>
          </a:bodyPr>
          <a:lstStyle>
            <a:defPPr>
              <a:defRPr lang="en-US"/>
            </a:defPPr>
            <a:lvl1pPr marL="285750" indent="-285750">
              <a:lnSpc>
                <a:spcPct val="150000"/>
              </a:lnSpc>
              <a:buClr>
                <a:schemeClr val="accent5">
                  <a:lumMod val="75000"/>
                </a:schemeClr>
              </a:buClr>
              <a:buFont typeface="Wingdings" panose="05000000000000000000" pitchFamily="2" charset="2"/>
              <a:buChar char="Ø"/>
              <a:defRPr sz="1800">
                <a:latin typeface="微软雅黑" panose="020B0503020204020204" pitchFamily="34" charset="-122"/>
                <a:ea typeface="微软雅黑" panose="020B0503020204020204" pitchFamily="34" charset="-122"/>
                <a:cs typeface="Arial" panose="020B0604020202020204" pitchFamily="34" charset="0"/>
              </a:defRPr>
            </a:lvl1pPr>
          </a:lstStyle>
          <a:p>
            <a:pPr marL="0" indent="0" algn="just">
              <a:buNone/>
            </a:pPr>
            <a:r>
              <a:rPr lang="zh-CN" altLang="en-US" dirty="0"/>
              <a:t>剂量：适量为宜，剂量太大易引起免疫耐受</a:t>
            </a:r>
          </a:p>
          <a:p>
            <a:pPr marL="0" indent="0" algn="just">
              <a:buNone/>
            </a:pPr>
            <a:r>
              <a:rPr lang="zh-CN" altLang="en-US" dirty="0"/>
              <a:t>途径：多用皮内或皮下多点注射（足掌、背部两侧）</a:t>
            </a:r>
          </a:p>
          <a:p>
            <a:pPr marL="0" indent="0" algn="just">
              <a:buNone/>
            </a:pPr>
            <a:r>
              <a:rPr lang="zh-CN" altLang="en-US" dirty="0"/>
              <a:t>           腋窝淋巴结直接注射</a:t>
            </a:r>
          </a:p>
          <a:p>
            <a:pPr marL="0" indent="0" algn="just">
              <a:buNone/>
            </a:pPr>
            <a:r>
              <a:rPr lang="zh-CN" altLang="en-US" dirty="0"/>
              <a:t>           静脉、腹腔注射</a:t>
            </a:r>
          </a:p>
          <a:p>
            <a:pPr marL="0" indent="0" algn="just">
              <a:buNone/>
            </a:pPr>
            <a:r>
              <a:rPr lang="zh-CN" altLang="en-US" dirty="0"/>
              <a:t>间隔时间：第一次基础免疫（完全佐剂），</a:t>
            </a:r>
            <a:r>
              <a:rPr lang="en-US" altLang="zh-CN" dirty="0"/>
              <a:t>10-20</a:t>
            </a:r>
            <a:r>
              <a:rPr lang="zh-CN" altLang="en-US" dirty="0"/>
              <a:t>天后第二次免疫（不完全</a:t>
            </a:r>
          </a:p>
          <a:p>
            <a:pPr marL="0" indent="0" algn="just">
              <a:buNone/>
            </a:pPr>
            <a:r>
              <a:rPr lang="zh-CN" altLang="en-US" dirty="0"/>
              <a:t>                 佐剂），再次间隔</a:t>
            </a:r>
            <a:r>
              <a:rPr lang="en-US" altLang="zh-CN" dirty="0"/>
              <a:t>7-10</a:t>
            </a:r>
            <a:r>
              <a:rPr lang="zh-CN" altLang="en-US" dirty="0"/>
              <a:t>天后第三次，总次数</a:t>
            </a:r>
            <a:r>
              <a:rPr lang="en-US" altLang="zh-CN" dirty="0"/>
              <a:t>5-8</a:t>
            </a:r>
            <a:r>
              <a:rPr lang="zh-CN" altLang="en-US" dirty="0"/>
              <a:t>次。</a:t>
            </a:r>
          </a:p>
        </p:txBody>
      </p:sp>
      <p:sp>
        <p:nvSpPr>
          <p:cNvPr id="47" name="标题 1"/>
          <p:cNvSpPr>
            <a:spLocks noGrp="1"/>
          </p:cNvSpPr>
          <p:nvPr>
            <p:ph type="title"/>
          </p:nvPr>
        </p:nvSpPr>
        <p:spPr>
          <a:xfrm>
            <a:off x="539750" y="318774"/>
            <a:ext cx="8289925" cy="794064"/>
          </a:xfrm>
        </p:spPr>
        <p:txBody>
          <a:bodyPr/>
          <a:lstStyle/>
          <a:p>
            <a:r>
              <a:rPr lang="zh-CN" altLang="en-US" dirty="0">
                <a:latin typeface="微软雅黑" panose="020B0503020204020204" pitchFamily="34" charset="-122"/>
                <a:ea typeface="微软雅黑" panose="020B0503020204020204" pitchFamily="34" charset="-122"/>
              </a:rPr>
              <a:t>碧云天抗体定制技术服务</a:t>
            </a:r>
            <a:br>
              <a:rPr lang="en-US" altLang="zh-CN" sz="3200" b="1" dirty="0">
                <a:latin typeface="微软雅黑" panose="020B0503020204020204" pitchFamily="34" charset="-122"/>
                <a:ea typeface="微软雅黑" panose="020B0503020204020204" pitchFamily="34" charset="-122"/>
              </a:rPr>
            </a:br>
            <a:r>
              <a:rPr lang="zh-CN" altLang="en-US" sz="2000" i="1" dirty="0">
                <a:solidFill>
                  <a:schemeClr val="tx1">
                    <a:lumMod val="95000"/>
                    <a:lumOff val="5000"/>
                  </a:schemeClr>
                </a:solidFill>
                <a:latin typeface="微软雅黑" panose="020B0503020204020204" pitchFamily="34" charset="-122"/>
                <a:ea typeface="微软雅黑" panose="020B0503020204020204" pitchFamily="34" charset="-122"/>
              </a:rPr>
              <a:t>多克隆抗体定制服务</a:t>
            </a:r>
          </a:p>
        </p:txBody>
      </p:sp>
      <p:sp>
        <p:nvSpPr>
          <p:cNvPr id="2" name="TextBox 1"/>
          <p:cNvSpPr txBox="1"/>
          <p:nvPr/>
        </p:nvSpPr>
        <p:spPr>
          <a:xfrm>
            <a:off x="767325" y="1986233"/>
            <a:ext cx="4332849" cy="368300"/>
          </a:xfrm>
          <a:prstGeom prst="rect">
            <a:avLst/>
          </a:prstGeom>
          <a:noFill/>
        </p:spPr>
        <p:txBody>
          <a:bodyPr wrap="square" rtlCol="0">
            <a:spAutoFit/>
          </a:bodyPr>
          <a:lstStyle/>
          <a:p>
            <a:r>
              <a:rPr lang="en-US" altLang="zh-CN" sz="1800" b="1" dirty="0">
                <a:latin typeface="微软雅黑" panose="020B0503020204020204" pitchFamily="34" charset="-122"/>
                <a:ea typeface="微软雅黑" panose="020B0503020204020204" pitchFamily="34" charset="-122"/>
              </a:rPr>
              <a:t>1.</a:t>
            </a:r>
            <a:r>
              <a:rPr lang="zh-CN" altLang="en-US" sz="1800" b="1" dirty="0">
                <a:latin typeface="微软雅黑" panose="020B0503020204020204" pitchFamily="34" charset="-122"/>
                <a:ea typeface="微软雅黑" panose="020B0503020204020204" pitchFamily="34" charset="-122"/>
              </a:rPr>
              <a:t>免疫方法</a:t>
            </a:r>
          </a:p>
        </p:txBody>
      </p:sp>
      <p:sp>
        <p:nvSpPr>
          <p:cNvPr id="6" name="TextBox 5"/>
          <p:cNvSpPr txBox="1"/>
          <p:nvPr/>
        </p:nvSpPr>
        <p:spPr>
          <a:xfrm>
            <a:off x="350959" y="1358502"/>
            <a:ext cx="4332849" cy="398780"/>
          </a:xfrm>
          <a:prstGeom prst="rect">
            <a:avLst/>
          </a:prstGeom>
          <a:noFill/>
        </p:spPr>
        <p:txBody>
          <a:bodyPr wrap="square" rtlCol="0">
            <a:spAutoFit/>
          </a:bodyPr>
          <a:lstStyle/>
          <a:p>
            <a:r>
              <a:rPr lang="zh-CN" altLang="en-US" sz="2000" b="1" dirty="0">
                <a:latin typeface="微软雅黑" panose="020B0503020204020204" pitchFamily="34" charset="-122"/>
                <a:ea typeface="微软雅黑" panose="020B0503020204020204" pitchFamily="34" charset="-122"/>
              </a:rPr>
              <a:t>二、免疫血清的制备</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ECTIONNUMBER" val="1"/>
  <p:tag name="DIVIDERPICTUREPATH" val="C:\Program Files\PPTADDIN.300.EN\PictureGallery\NVS_P_00048_PPT.jpg"/>
  <p:tag name="SLIDETYPE" val="NovartisTitle"/>
</p:tagLst>
</file>

<file path=ppt/theme/theme1.xml><?xml version="1.0" encoding="utf-8"?>
<a:theme xmlns:a="http://schemas.openxmlformats.org/drawingml/2006/main" name="01_Image_Novartis_WhiteBackground">
  <a:themeElements>
    <a:clrScheme name="NOV_WHITE_PIC 1">
      <a:dk1>
        <a:srgbClr val="000000"/>
      </a:dk1>
      <a:lt1>
        <a:srgbClr val="FFFFFF"/>
      </a:lt1>
      <a:dk2>
        <a:srgbClr val="634329"/>
      </a:dk2>
      <a:lt2>
        <a:srgbClr val="FFFFFF"/>
      </a:lt2>
      <a:accent1>
        <a:srgbClr val="FCAF17"/>
      </a:accent1>
      <a:accent2>
        <a:srgbClr val="EC8026"/>
      </a:accent2>
      <a:accent3>
        <a:srgbClr val="FFFFFF"/>
      </a:accent3>
      <a:accent4>
        <a:srgbClr val="000000"/>
      </a:accent4>
      <a:accent5>
        <a:srgbClr val="FDD4AB"/>
      </a:accent5>
      <a:accent6>
        <a:srgbClr val="D67321"/>
      </a:accent6>
      <a:hlink>
        <a:srgbClr val="E44C16"/>
      </a:hlink>
      <a:folHlink>
        <a:srgbClr val="923222"/>
      </a:folHlink>
    </a:clrScheme>
    <a:fontScheme name="NOV_WHITE_PI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w="19050" cap="flat" cmpd="sng" algn="ctr">
          <a:solidFill>
            <a:schemeClr val="tx2"/>
          </a:solidFill>
          <a:prstDash val="solid"/>
          <a:round/>
          <a:headEnd type="none" w="med" len="med"/>
          <a:tailEnd type="none" w="med" len="med"/>
        </a:ln>
      </a:spPr>
      <a:bodyPr vert="horz" wrap="square" lIns="91440" tIns="45720" rIns="91440" bIns="45720" numCol="1" rtlCol="0"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2"/>
        </a:solidFill>
        <a:ln w="19050" cap="flat" cmpd="sng" algn="ctr">
          <a:solidFill>
            <a:schemeClr val="tx2"/>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NOV_WHITE_PIC 1">
        <a:dk1>
          <a:srgbClr val="000000"/>
        </a:dk1>
        <a:lt1>
          <a:srgbClr val="FFFFFF"/>
        </a:lt1>
        <a:dk2>
          <a:srgbClr val="634329"/>
        </a:dk2>
        <a:lt2>
          <a:srgbClr val="FFFFFF"/>
        </a:lt2>
        <a:accent1>
          <a:srgbClr val="FCAF17"/>
        </a:accent1>
        <a:accent2>
          <a:srgbClr val="EC8026"/>
        </a:accent2>
        <a:accent3>
          <a:srgbClr val="FFFFFF"/>
        </a:accent3>
        <a:accent4>
          <a:srgbClr val="000000"/>
        </a:accent4>
        <a:accent5>
          <a:srgbClr val="FDD4AB"/>
        </a:accent5>
        <a:accent6>
          <a:srgbClr val="D67321"/>
        </a:accent6>
        <a:hlink>
          <a:srgbClr val="E44C16"/>
        </a:hlink>
        <a:folHlink>
          <a:srgbClr val="92322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357</TotalTime>
  <Words>2178</Words>
  <Application>Microsoft Office PowerPoint</Application>
  <PresentationFormat>全屏显示(4:3)</PresentationFormat>
  <Paragraphs>254</Paragraphs>
  <Slides>26</Slides>
  <Notes>4</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26</vt:i4>
      </vt:variant>
    </vt:vector>
  </HeadingPairs>
  <TitlesOfParts>
    <vt:vector size="40" baseType="lpstr">
      <vt:lpstr>Gulim</vt:lpstr>
      <vt:lpstr>华文宋体</vt:lpstr>
      <vt:lpstr>华文中宋</vt:lpstr>
      <vt:lpstr>宋体</vt:lpstr>
      <vt:lpstr>微软雅黑</vt:lpstr>
      <vt:lpstr>幼圆</vt:lpstr>
      <vt:lpstr>Arial</vt:lpstr>
      <vt:lpstr>Calibri</vt:lpstr>
      <vt:lpstr>Edwardian Script ITC</vt:lpstr>
      <vt:lpstr>Times New Roman</vt:lpstr>
      <vt:lpstr>Verdana</vt:lpstr>
      <vt:lpstr>Wingdings</vt:lpstr>
      <vt:lpstr>Wingdings 2</vt:lpstr>
      <vt:lpstr>01_Image_Novartis_WhiteBackground</vt:lpstr>
      <vt:lpstr>  Custom Antibody Services by Beyotime </vt:lpstr>
      <vt:lpstr>碧云天抗体定制技术服务 概述</vt:lpstr>
      <vt:lpstr>碧云天抗体定制技术服务 多克隆抗体定制服务</vt:lpstr>
      <vt:lpstr>碧云天抗体定制技术服务 多克隆抗体定制服务</vt:lpstr>
      <vt:lpstr>碧云天抗体定制技术服务 多克隆抗体定制服务</vt:lpstr>
      <vt:lpstr>碧云天抗体定制技术服务 多克隆抗体定制服务</vt:lpstr>
      <vt:lpstr>碧云天抗体定制技术服务 多克隆抗体定制服务</vt:lpstr>
      <vt:lpstr>碧云天抗体定制技术服务 多克隆抗体定制服务</vt:lpstr>
      <vt:lpstr>碧云天抗体定制技术服务 多克隆抗体定制服务</vt:lpstr>
      <vt:lpstr>碧云天抗体定制技术服务 多克隆抗体定制服务</vt:lpstr>
      <vt:lpstr>碧云天抗体定制技术服务 多克隆抗体定制服务</vt:lpstr>
      <vt:lpstr>碧云天抗体定制技术服务 多克隆抗体定制服务</vt:lpstr>
      <vt:lpstr>碧云天抗体定制技术服务 多克隆抗体定制服务</vt:lpstr>
      <vt:lpstr>碧云天抗体定制技术服务 单克隆抗体定制服务</vt:lpstr>
      <vt:lpstr>碧云天抗体定制技术服务 单克隆抗体定制服务</vt:lpstr>
      <vt:lpstr>碧云天抗体定制技术服务 单克隆抗体定制服务</vt:lpstr>
      <vt:lpstr>碧云天抗体定制技术服务 单克隆抗体定制服务</vt:lpstr>
      <vt:lpstr>碧云天抗体定制技术服务 单克隆抗体定制服务</vt:lpstr>
      <vt:lpstr>碧云天抗体定制技术服务 单克隆抗体定制服务</vt:lpstr>
      <vt:lpstr>碧云天抗体定制技术服务 单克隆抗体定制服务</vt:lpstr>
      <vt:lpstr>碧云天抗体定制技术服务 服务流程</vt:lpstr>
      <vt:lpstr>碧云天抗体定制技术服务 服务流程</vt:lpstr>
      <vt:lpstr>碧云天抗体定制技术服务 询价与订购</vt:lpstr>
      <vt:lpstr>碧云天抗体定制技术服务 客户须知</vt:lpstr>
      <vt:lpstr>碧云天抗体定制技术服务 服务承诺</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Xinjian</dc:creator>
  <cp:lastModifiedBy>Beyotime</cp:lastModifiedBy>
  <cp:revision>540</cp:revision>
  <dcterms:created xsi:type="dcterms:W3CDTF">2014-06-20T01:03:00Z</dcterms:created>
  <dcterms:modified xsi:type="dcterms:W3CDTF">2018-05-09T08:56:45Z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viderSectionCount">
    <vt:lpwstr>6</vt:lpwstr>
  </property>
  <property fmtid="{D5CDD505-2E9C-101B-9397-08002B2CF9AE}" pid="3" name="KSOProductBuildVer">
    <vt:lpwstr>2052-10.1.0.7224</vt:lpwstr>
  </property>
</Properties>
</file>